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57" r:id="rId4"/>
    <p:sldId id="261" r:id="rId5"/>
    <p:sldId id="266" r:id="rId6"/>
    <p:sldId id="269" r:id="rId7"/>
    <p:sldId id="275" r:id="rId8"/>
    <p:sldId id="277" r:id="rId9"/>
    <p:sldId id="270" r:id="rId10"/>
    <p:sldId id="271" r:id="rId11"/>
    <p:sldId id="273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2u4fNR/3S3qOeO8PEaGGV5W7J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CCEC"/>
    <a:srgbClr val="2F77A4"/>
    <a:srgbClr val="3F3F3F"/>
    <a:srgbClr val="BC0000"/>
    <a:srgbClr val="0F7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D4DE8-4C0A-A3F6-FD02-F5FD5B2A8C83}" v="204" dt="2022-10-09T07:44:42.471"/>
    <p1510:client id="{4D40EF2B-A34F-51FE-0040-38CC2161C99B}" v="946" dt="2022-10-09T12:23:07.001"/>
    <p1510:client id="{548930AD-6CFD-4CC0-B9BB-FB1DA190874A}" v="3556" dt="2022-10-09T12:52:32.154"/>
    <p1510:client id="{6F842453-4C1E-33C7-1883-F56B4357F646}" v="159" dt="2022-10-08T19:34:42.173"/>
    <p1510:client id="{75299817-B197-4CA1-9671-B340FB0DC2CB}" v="8" dt="2022-10-09T12:44:57.563"/>
    <p1510:client id="{AE84013E-1F76-F634-CF05-A9067F8B023B}" v="145" dt="2022-10-08T15:45:26.783"/>
    <p1510:client id="{BB9CF483-96F2-1C5A-9C55-E563E8758C9D}" v="1484" dt="2022-10-08T21:34:00.034"/>
    <p1510:client id="{E322EF3D-F1B2-C656-21DA-FDF415D74FB7}" v="311" dt="2022-10-08T15:59:38.927"/>
    <p1510:client id="{ECCB5EA9-0DA7-427B-A666-827B53C471E8}" v="174" dt="2022-10-09T13:04:24.890"/>
    <p1510:client id="{FD16678B-F8C5-2019-2CA2-6E384C7612C8}" v="1322" dt="2022-10-09T12:48:51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userId="S::urn:spo:anon#2bd0c471a3bacaf13d498df6ee2b9f10ece383aa16fe4954753c5459068e4a80::" providerId="AD" clId="Web-{548930AD-6CFD-4CC0-B9BB-FB1DA190874A}"/>
    <pc:docChg chg="addSld delSld modSld sldOrd">
      <pc:chgData name="Gość" userId="S::urn:spo:anon#2bd0c471a3bacaf13d498df6ee2b9f10ece383aa16fe4954753c5459068e4a80::" providerId="AD" clId="Web-{548930AD-6CFD-4CC0-B9BB-FB1DA190874A}" dt="2022-10-09T13:00:50.827" v="5857"/>
      <pc:docMkLst>
        <pc:docMk/>
      </pc:docMkLst>
      <pc:sldChg chg="modSp">
        <pc:chgData name="Gość" userId="S::urn:spo:anon#2bd0c471a3bacaf13d498df6ee2b9f10ece383aa16fe4954753c5459068e4a80::" providerId="AD" clId="Web-{548930AD-6CFD-4CC0-B9BB-FB1DA190874A}" dt="2022-10-09T12:52:32.154" v="5645" actId="14100"/>
        <pc:sldMkLst>
          <pc:docMk/>
          <pc:sldMk cId="0" sldId="256"/>
        </pc:sldMkLst>
        <pc:spChg chg="mod">
          <ac:chgData name="Gość" userId="S::urn:spo:anon#2bd0c471a3bacaf13d498df6ee2b9f10ece383aa16fe4954753c5459068e4a80::" providerId="AD" clId="Web-{548930AD-6CFD-4CC0-B9BB-FB1DA190874A}" dt="2022-10-09T12:52:24.732" v="5643" actId="14100"/>
          <ac:spMkLst>
            <pc:docMk/>
            <pc:sldMk cId="0" sldId="256"/>
            <ac:spMk id="143" creationId="{00000000-0000-0000-0000-000000000000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2:52:32.154" v="5645" actId="14100"/>
          <ac:spMkLst>
            <pc:docMk/>
            <pc:sldMk cId="0" sldId="256"/>
            <ac:spMk id="144" creationId="{00000000-0000-0000-0000-000000000000}"/>
          </ac:spMkLst>
        </pc:spChg>
      </pc:sldChg>
      <pc:sldChg chg="addSp delSp modSp modNotes">
        <pc:chgData name="Gość" userId="S::urn:spo:anon#2bd0c471a3bacaf13d498df6ee2b9f10ece383aa16fe4954753c5459068e4a80::" providerId="AD" clId="Web-{548930AD-6CFD-4CC0-B9BB-FB1DA190874A}" dt="2022-10-09T12:59:25.824" v="5775"/>
        <pc:sldMkLst>
          <pc:docMk/>
          <pc:sldMk cId="0" sldId="257"/>
        </pc:sldMkLst>
        <pc:spChg chg="add mod">
          <ac:chgData name="Gość" userId="S::urn:spo:anon#2bd0c471a3bacaf13d498df6ee2b9f10ece383aa16fe4954753c5459068e4a80::" providerId="AD" clId="Web-{548930AD-6CFD-4CC0-B9BB-FB1DA190874A}" dt="2022-10-08T18:17:08.390" v="1020" actId="1076"/>
          <ac:spMkLst>
            <pc:docMk/>
            <pc:sldMk cId="0" sldId="257"/>
            <ac:spMk id="3" creationId="{E8D0D95F-094B-CD77-A577-721B06A46AEE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8T20:17:32.305" v="1614" actId="20577"/>
          <ac:spMkLst>
            <pc:docMk/>
            <pc:sldMk cId="0" sldId="257"/>
            <ac:spMk id="4" creationId="{FA7763DF-4426-F45A-0C4A-72FBD3A7ED34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8T18:21:29.074" v="1052" actId="1076"/>
          <ac:spMkLst>
            <pc:docMk/>
            <pc:sldMk cId="0" sldId="257"/>
            <ac:spMk id="5" creationId="{7F1FF96A-0008-C06D-691F-D8C14DFB6374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08:03:44.414" v="2123" actId="20577"/>
          <ac:spMkLst>
            <pc:docMk/>
            <pc:sldMk cId="0" sldId="257"/>
            <ac:spMk id="7" creationId="{7E64BC9D-4C64-F761-B76A-9FFBF39CC820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8T18:15:02.340" v="989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2:39:04.580" v="5454" actId="14100"/>
          <ac:spMkLst>
            <pc:docMk/>
            <pc:sldMk cId="0" sldId="257"/>
            <ac:spMk id="150" creationId="{00000000-0000-0000-0000-000000000000}"/>
          </ac:spMkLst>
        </pc:spChg>
        <pc:picChg chg="add del mod">
          <ac:chgData name="Gość" userId="S::urn:spo:anon#2bd0c471a3bacaf13d498df6ee2b9f10ece383aa16fe4954753c5459068e4a80::" providerId="AD" clId="Web-{548930AD-6CFD-4CC0-B9BB-FB1DA190874A}" dt="2022-10-08T15:54:55.107" v="757"/>
          <ac:picMkLst>
            <pc:docMk/>
            <pc:sldMk cId="0" sldId="257"/>
            <ac:picMk id="2" creationId="{4D33C29C-C6D8-7C4C-D692-DEE4869868ED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21:13:22.086" v="1782"/>
          <ac:picMkLst>
            <pc:docMk/>
            <pc:sldMk cId="0" sldId="257"/>
            <ac:picMk id="2" creationId="{DB3FAA4E-EA42-A28A-4DD4-563EC6BAC0FC}"/>
          </ac:picMkLst>
        </pc:picChg>
      </pc:sldChg>
      <pc:sldChg chg="delSp modSp del ord">
        <pc:chgData name="Gość" userId="S::urn:spo:anon#2bd0c471a3bacaf13d498df6ee2b9f10ece383aa16fe4954753c5459068e4a80::" providerId="AD" clId="Web-{548930AD-6CFD-4CC0-B9BB-FB1DA190874A}" dt="2022-10-08T15:53:58.636" v="754"/>
        <pc:sldMkLst>
          <pc:docMk/>
          <pc:sldMk cId="0" sldId="258"/>
        </pc:sldMkLst>
        <pc:picChg chg="del mod">
          <ac:chgData name="Gość" userId="S::urn:spo:anon#2bd0c471a3bacaf13d498df6ee2b9f10ece383aa16fe4954753c5459068e4a80::" providerId="AD" clId="Web-{548930AD-6CFD-4CC0-B9BB-FB1DA190874A}" dt="2022-10-08T15:53:54.136" v="752"/>
          <ac:picMkLst>
            <pc:docMk/>
            <pc:sldMk cId="0" sldId="258"/>
            <ac:picMk id="166" creationId="{00000000-0000-0000-0000-000000000000}"/>
          </ac:picMkLst>
        </pc:picChg>
      </pc:sldChg>
      <pc:sldChg chg="modSp">
        <pc:chgData name="Gość" userId="S::urn:spo:anon#2bd0c471a3bacaf13d498df6ee2b9f10ece383aa16fe4954753c5459068e4a80::" providerId="AD" clId="Web-{548930AD-6CFD-4CC0-B9BB-FB1DA190874A}" dt="2022-10-08T19:23:46.402" v="1525" actId="1076"/>
        <pc:sldMkLst>
          <pc:docMk/>
          <pc:sldMk cId="2019814706" sldId="260"/>
        </pc:sldMkLst>
        <pc:picChg chg="mod">
          <ac:chgData name="Gość" userId="S::urn:spo:anon#2bd0c471a3bacaf13d498df6ee2b9f10ece383aa16fe4954753c5459068e4a80::" providerId="AD" clId="Web-{548930AD-6CFD-4CC0-B9BB-FB1DA190874A}" dt="2022-10-08T19:23:46.402" v="1525" actId="1076"/>
          <ac:picMkLst>
            <pc:docMk/>
            <pc:sldMk cId="2019814706" sldId="260"/>
            <ac:picMk id="8" creationId="{CAD8A1D2-934D-0E16-7B68-2700A1F74546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8T18:10:50.193" v="950" actId="1076"/>
          <ac:picMkLst>
            <pc:docMk/>
            <pc:sldMk cId="2019814706" sldId="260"/>
            <ac:picMk id="9" creationId="{05CF7638-DF22-226B-FA25-346C11FE9D64}"/>
          </ac:picMkLst>
        </pc:picChg>
      </pc:sldChg>
      <pc:sldChg chg="addSp delSp modSp add ord replId modNotes">
        <pc:chgData name="Gość" userId="S::urn:spo:anon#2bd0c471a3bacaf13d498df6ee2b9f10ece383aa16fe4954753c5459068e4a80::" providerId="AD" clId="Web-{548930AD-6CFD-4CC0-B9BB-FB1DA190874A}" dt="2022-10-09T13:00:50.827" v="5857"/>
        <pc:sldMkLst>
          <pc:docMk/>
          <pc:sldMk cId="3699600736" sldId="261"/>
        </pc:sldMkLst>
        <pc:spChg chg="mod">
          <ac:chgData name="Gość" userId="S::urn:spo:anon#2bd0c471a3bacaf13d498df6ee2b9f10ece383aa16fe4954753c5459068e4a80::" providerId="AD" clId="Web-{548930AD-6CFD-4CC0-B9BB-FB1DA190874A}" dt="2022-10-08T20:38:03.547" v="1629" actId="20577"/>
          <ac:spMkLst>
            <pc:docMk/>
            <pc:sldMk cId="3699600736" sldId="261"/>
            <ac:spMk id="2" creationId="{817A622B-EBA3-D764-6F01-9DA2F17CE8DC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8T18:29:28.511" v="1117"/>
          <ac:spMkLst>
            <pc:docMk/>
            <pc:sldMk cId="3699600736" sldId="261"/>
            <ac:spMk id="3" creationId="{642E8720-85D5-5672-38EE-44485E1A891B}"/>
          </ac:spMkLst>
        </pc:spChg>
        <pc:spChg chg="add del">
          <ac:chgData name="Gość" userId="S::urn:spo:anon#2bd0c471a3bacaf13d498df6ee2b9f10ece383aa16fe4954753c5459068e4a80::" providerId="AD" clId="Web-{548930AD-6CFD-4CC0-B9BB-FB1DA190874A}" dt="2022-10-08T15:38:19.724" v="29"/>
          <ac:spMkLst>
            <pc:docMk/>
            <pc:sldMk cId="3699600736" sldId="261"/>
            <ac:spMk id="4" creationId="{9D1A9CF0-6957-EB60-0A43-433B72A92582}"/>
          </ac:spMkLst>
        </pc:spChg>
        <pc:spChg chg="add del">
          <ac:chgData name="Gość" userId="S::urn:spo:anon#2bd0c471a3bacaf13d498df6ee2b9f10ece383aa16fe4954753c5459068e4a80::" providerId="AD" clId="Web-{548930AD-6CFD-4CC0-B9BB-FB1DA190874A}" dt="2022-10-09T12:15:40.214" v="5262"/>
          <ac:spMkLst>
            <pc:docMk/>
            <pc:sldMk cId="3699600736" sldId="261"/>
            <ac:spMk id="5" creationId="{2157FFF9-9C42-3BE0-57F8-45556D29C748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07:30:40.919" v="2056" actId="1076"/>
          <ac:spMkLst>
            <pc:docMk/>
            <pc:sldMk cId="3699600736" sldId="261"/>
            <ac:spMk id="5" creationId="{A381DC8A-FFB2-1B95-79FC-E8C0B27654F1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20:54.537" v="5369" actId="1076"/>
          <ac:spMkLst>
            <pc:docMk/>
            <pc:sldMk cId="3699600736" sldId="261"/>
            <ac:spMk id="8" creationId="{80F75FB7-EEC7-B038-304B-02C8FF7FB1C6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18:29:40.199" v="1118"/>
          <ac:spMkLst>
            <pc:docMk/>
            <pc:sldMk cId="3699600736" sldId="261"/>
            <ac:spMk id="10" creationId="{372ADC5E-2253-8246-BD0E-0A0BD546CF46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20:43.990" v="5368" actId="1076"/>
          <ac:spMkLst>
            <pc:docMk/>
            <pc:sldMk cId="3699600736" sldId="261"/>
            <ac:spMk id="13" creationId="{4A7484B2-B808-9F2C-DDDF-766A8E2FA524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20:54.553" v="5370" actId="1076"/>
          <ac:spMkLst>
            <pc:docMk/>
            <pc:sldMk cId="3699600736" sldId="261"/>
            <ac:spMk id="17" creationId="{61DFD1AE-C588-6A0E-7890-ABD5D63FF0EC}"/>
          </ac:spMkLst>
        </pc:spChg>
        <pc:spChg chg="add del">
          <ac:chgData name="Gość" userId="S::urn:spo:anon#2bd0c471a3bacaf13d498df6ee2b9f10ece383aa16fe4954753c5459068e4a80::" providerId="AD" clId="Web-{548930AD-6CFD-4CC0-B9BB-FB1DA190874A}" dt="2022-10-08T18:54:12.961" v="1247"/>
          <ac:spMkLst>
            <pc:docMk/>
            <pc:sldMk cId="3699600736" sldId="261"/>
            <ac:spMk id="22" creationId="{2D340DC1-3675-3077-8433-4EF812FF9B54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0:33:06.625" v="3246" actId="1076"/>
          <ac:spMkLst>
            <pc:docMk/>
            <pc:sldMk cId="3699600736" sldId="261"/>
            <ac:spMk id="26" creationId="{07B912DF-7D60-0E01-0268-B453D2CDCEAF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0:33:06.625" v="3247" actId="1076"/>
          <ac:spMkLst>
            <pc:docMk/>
            <pc:sldMk cId="3699600736" sldId="261"/>
            <ac:spMk id="27" creationId="{A0F78AA1-5B72-0CA4-3418-E5314A680B6F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0:33:06.625" v="3248" actId="1076"/>
          <ac:spMkLst>
            <pc:docMk/>
            <pc:sldMk cId="3699600736" sldId="261"/>
            <ac:spMk id="28" creationId="{4E6F8615-409E-F40A-35B4-FFF8EDD2E96A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0:11:32.745" v="1533"/>
          <ac:spMkLst>
            <pc:docMk/>
            <pc:sldMk cId="3699600736" sldId="261"/>
            <ac:spMk id="31" creationId="{92596CE5-FFE7-BDB3-90F7-665A8EFE3788}"/>
          </ac:spMkLst>
        </pc:spChg>
        <pc:picChg chg="add mod">
          <ac:chgData name="Gość" userId="S::urn:spo:anon#2bd0c471a3bacaf13d498df6ee2b9f10ece383aa16fe4954753c5459068e4a80::" providerId="AD" clId="Web-{548930AD-6CFD-4CC0-B9BB-FB1DA190874A}" dt="2022-10-09T11:10:37.851" v="3814" actId="1076"/>
          <ac:picMkLst>
            <pc:docMk/>
            <pc:sldMk cId="3699600736" sldId="261"/>
            <ac:picMk id="3" creationId="{C64EFA17-9B8E-BF1A-15E8-9E997265C4DD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11:05:59.469" v="3660" actId="1076"/>
          <ac:picMkLst>
            <pc:docMk/>
            <pc:sldMk cId="3699600736" sldId="261"/>
            <ac:picMk id="4" creationId="{1F405B7A-EDA7-E31E-00E0-2656B60C57C4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0.047" v="1369"/>
          <ac:picMkLst>
            <pc:docMk/>
            <pc:sldMk cId="3699600736" sldId="261"/>
            <ac:picMk id="4" creationId="{37167110-C499-6809-1574-FD3554D9AAF5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8:27:40.493" v="1097"/>
          <ac:picMkLst>
            <pc:docMk/>
            <pc:sldMk cId="3699600736" sldId="261"/>
            <ac:picMk id="5" creationId="{5F1855A6-BC2D-A152-6EDE-1376457AA32B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1.625" v="1371"/>
          <ac:picMkLst>
            <pc:docMk/>
            <pc:sldMk cId="3699600736" sldId="261"/>
            <ac:picMk id="6" creationId="{B18CD5E2-2184-4CEB-1633-04B3BA30D69E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3.063" v="1373"/>
          <ac:picMkLst>
            <pc:docMk/>
            <pc:sldMk cId="3699600736" sldId="261"/>
            <ac:picMk id="7" creationId="{9195EFCA-9B00-689A-4E88-C5D8C3A43C8F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3.594" v="1374"/>
          <ac:picMkLst>
            <pc:docMk/>
            <pc:sldMk cId="3699600736" sldId="261"/>
            <ac:picMk id="8" creationId="{42E2DA02-BA60-DEF0-1176-56B98082079E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10:34:21.814" v="3273" actId="1076"/>
          <ac:picMkLst>
            <pc:docMk/>
            <pc:sldMk cId="3699600736" sldId="261"/>
            <ac:picMk id="11" creationId="{7994C143-1904-53BA-4049-643E3DD28909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5.094" v="1375"/>
          <ac:picMkLst>
            <pc:docMk/>
            <pc:sldMk cId="3699600736" sldId="261"/>
            <ac:picMk id="16" creationId="{BD322F81-BA34-5F71-D3BF-B20E3131826A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5.688" v="1376"/>
          <ac:picMkLst>
            <pc:docMk/>
            <pc:sldMk cId="3699600736" sldId="261"/>
            <ac:picMk id="18" creationId="{E58F5461-4A68-C671-B104-6A5446D4275C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2.438" v="1372"/>
          <ac:picMkLst>
            <pc:docMk/>
            <pc:sldMk cId="3699600736" sldId="261"/>
            <ac:picMk id="19" creationId="{BBD7E2E9-9EBF-36ED-780C-D37F45B46FFF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20.969" v="1370"/>
          <ac:picMkLst>
            <pc:docMk/>
            <pc:sldMk cId="3699600736" sldId="261"/>
            <ac:picMk id="20" creationId="{BE55F587-6E7F-CA52-A003-6581298AD9A2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14.375" v="1367"/>
          <ac:picMkLst>
            <pc:docMk/>
            <pc:sldMk cId="3699600736" sldId="261"/>
            <ac:picMk id="23" creationId="{71279C4A-CAC7-BF2F-907F-61B87FA6D3B1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19:11:14.375" v="1366"/>
          <ac:picMkLst>
            <pc:docMk/>
            <pc:sldMk cId="3699600736" sldId="261"/>
            <ac:picMk id="24" creationId="{8054F466-72F5-8534-B931-A1D89F071F22}"/>
          </ac:picMkLst>
        </pc:picChg>
        <pc:cxnChg chg="add del">
          <ac:chgData name="Gość" userId="S::urn:spo:anon#2bd0c471a3bacaf13d498df6ee2b9f10ece383aa16fe4954753c5459068e4a80::" providerId="AD" clId="Web-{548930AD-6CFD-4CC0-B9BB-FB1DA190874A}" dt="2022-10-08T20:12:11.652" v="1544"/>
          <ac:cxnSpMkLst>
            <pc:docMk/>
            <pc:sldMk cId="3699600736" sldId="261"/>
            <ac:cxnSpMk id="5" creationId="{DEDFA25E-AE08-B956-9C15-221830DF86A2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0:34:10.048" v="3269" actId="14100"/>
          <ac:cxnSpMkLst>
            <pc:docMk/>
            <pc:sldMk cId="3699600736" sldId="261"/>
            <ac:cxnSpMk id="7" creationId="{28002BB2-2D17-8107-2217-4B65362FFE3A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10:32:17.529" v="3231"/>
          <ac:cxnSpMkLst>
            <pc:docMk/>
            <pc:sldMk cId="3699600736" sldId="261"/>
            <ac:cxnSpMk id="8" creationId="{FDC43D6D-AC93-082B-B2E7-19BFEE480BB9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0:34:12.408" v="3270" actId="14100"/>
          <ac:cxnSpMkLst>
            <pc:docMk/>
            <pc:sldMk cId="3699600736" sldId="261"/>
            <ac:cxnSpMk id="9" creationId="{7A05C779-2590-C6F4-7FF4-75796C325C4A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0:34:16.877" v="3271" actId="14100"/>
          <ac:cxnSpMkLst>
            <pc:docMk/>
            <pc:sldMk cId="3699600736" sldId="261"/>
            <ac:cxnSpMk id="12" creationId="{28632717-3EC7-7F26-8089-84502AABA704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9:14.582" v="1489"/>
          <ac:cxnSpMkLst>
            <pc:docMk/>
            <pc:sldMk cId="3699600736" sldId="261"/>
            <ac:cxnSpMk id="12" creationId="{2AF70098-E1DE-8CF9-51B1-33488EBD615C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10:32:22.404" v="3234"/>
          <ac:cxnSpMkLst>
            <pc:docMk/>
            <pc:sldMk cId="3699600736" sldId="261"/>
            <ac:cxnSpMk id="13" creationId="{04C665B9-3B6A-83C1-F25D-C23243C8D60E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8:49.050" v="1482"/>
          <ac:cxnSpMkLst>
            <pc:docMk/>
            <pc:sldMk cId="3699600736" sldId="261"/>
            <ac:cxnSpMk id="13" creationId="{682CB307-5564-8868-9D71-82F7B5242387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1:05:43.625" v="3656" actId="14100"/>
          <ac:cxnSpMkLst>
            <pc:docMk/>
            <pc:sldMk cId="3699600736" sldId="261"/>
            <ac:cxnSpMk id="14" creationId="{CE9EEF65-9C08-BDE1-98A2-5639CAF8E4FB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9:16.301" v="1491"/>
          <ac:cxnSpMkLst>
            <pc:docMk/>
            <pc:sldMk cId="3699600736" sldId="261"/>
            <ac:cxnSpMk id="14" creationId="{F748ED33-BD6E-F957-CBCB-29880EFF6151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8:48.285" v="1481"/>
          <ac:cxnSpMkLst>
            <pc:docMk/>
            <pc:sldMk cId="3699600736" sldId="261"/>
            <ac:cxnSpMk id="15" creationId="{8C59E400-F758-2501-2E75-9F704C4CEDF9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12:31:16.558" v="5397"/>
          <ac:cxnSpMkLst>
            <pc:docMk/>
            <pc:sldMk cId="3699600736" sldId="261"/>
            <ac:cxnSpMk id="15" creationId="{BA1EE9B0-83BD-64F2-6BBC-5D9B02543F2E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1:05:47.297" v="3657" actId="14100"/>
          <ac:cxnSpMkLst>
            <pc:docMk/>
            <pc:sldMk cId="3699600736" sldId="261"/>
            <ac:cxnSpMk id="16" creationId="{CAF09C5D-D3FE-5A3B-E076-5568DACA3DF6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8:47:34.873" v="1225"/>
          <ac:cxnSpMkLst>
            <pc:docMk/>
            <pc:sldMk cId="3699600736" sldId="261"/>
            <ac:cxnSpMk id="17" creationId="{706115E6-8F97-8C96-9EBE-D234E1473D6B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1:05:56.453" v="3659" actId="14100"/>
          <ac:cxnSpMkLst>
            <pc:docMk/>
            <pc:sldMk cId="3699600736" sldId="261"/>
            <ac:cxnSpMk id="18" creationId="{1D0E3B7E-95D6-4E51-C337-824C59180799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2:31:23.292" v="5400" actId="14100"/>
          <ac:cxnSpMkLst>
            <pc:docMk/>
            <pc:sldMk cId="3699600736" sldId="261"/>
            <ac:cxnSpMk id="19" creationId="{327077D0-57B4-95F4-6133-0E704A1F62DF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1:14.375" v="1368"/>
          <ac:cxnSpMkLst>
            <pc:docMk/>
            <pc:sldMk cId="3699600736" sldId="261"/>
            <ac:cxnSpMk id="21" creationId="{94652F6F-963F-4D0C-29D4-AD8CD0D44B81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1:14.375" v="1365"/>
          <ac:cxnSpMkLst>
            <pc:docMk/>
            <pc:sldMk cId="3699600736" sldId="261"/>
            <ac:cxnSpMk id="25" creationId="{F1DF7E2A-BD8F-1D64-4C12-A4A85A8B87CB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19:16.879" v="1492"/>
          <ac:cxnSpMkLst>
            <pc:docMk/>
            <pc:sldMk cId="3699600736" sldId="261"/>
            <ac:cxnSpMk id="29" creationId="{6A7A1685-13A9-E91D-5C00-AAA991895445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19:20:08.974" v="1517"/>
          <ac:cxnSpMkLst>
            <pc:docMk/>
            <pc:sldMk cId="3699600736" sldId="261"/>
            <ac:cxnSpMk id="30" creationId="{371D6BF7-9664-9A58-37DE-717EDDDF0694}"/>
          </ac:cxnSpMkLst>
        </pc:cxnChg>
      </pc:sldChg>
      <pc:sldChg chg="modSp add ord replId modNotes">
        <pc:chgData name="Gość" userId="S::urn:spo:anon#2bd0c471a3bacaf13d498df6ee2b9f10ece383aa16fe4954753c5459068e4a80::" providerId="AD" clId="Web-{548930AD-6CFD-4CC0-B9BB-FB1DA190874A}" dt="2022-10-09T12:11:01.685" v="5257" actId="20577"/>
        <pc:sldMkLst>
          <pc:docMk/>
          <pc:sldMk cId="3902440691" sldId="262"/>
        </pc:sldMkLst>
        <pc:spChg chg="mod">
          <ac:chgData name="Gość" userId="S::urn:spo:anon#2bd0c471a3bacaf13d498df6ee2b9f10ece383aa16fe4954753c5459068e4a80::" providerId="AD" clId="Web-{548930AD-6CFD-4CC0-B9BB-FB1DA190874A}" dt="2022-10-09T12:11:01.685" v="5257" actId="20577"/>
          <ac:spMkLst>
            <pc:docMk/>
            <pc:sldMk cId="3902440691" sldId="262"/>
            <ac:spMk id="2" creationId="{817A622B-EBA3-D764-6F01-9DA2F17CE8DC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1:27:00.659" v="5097" actId="20577"/>
          <ac:spMkLst>
            <pc:docMk/>
            <pc:sldMk cId="3902440691" sldId="262"/>
            <ac:spMk id="3" creationId="{642E8720-85D5-5672-38EE-44485E1A891B}"/>
          </ac:spMkLst>
        </pc:spChg>
        <pc:picChg chg="mod">
          <ac:chgData name="Gość" userId="S::urn:spo:anon#2bd0c471a3bacaf13d498df6ee2b9f10ece383aa16fe4954753c5459068e4a80::" providerId="AD" clId="Web-{548930AD-6CFD-4CC0-B9BB-FB1DA190874A}" dt="2022-10-09T09:10:57.918" v="2581" actId="1076"/>
          <ac:picMkLst>
            <pc:docMk/>
            <pc:sldMk cId="3902440691" sldId="262"/>
            <ac:picMk id="4" creationId="{8AD6C267-FB6E-9D21-DBE1-C70860CC512C}"/>
          </ac:picMkLst>
        </pc:picChg>
      </pc:sldChg>
      <pc:sldChg chg="add del ord replId">
        <pc:chgData name="Gość" userId="S::urn:spo:anon#2bd0c471a3bacaf13d498df6ee2b9f10ece383aa16fe4954753c5459068e4a80::" providerId="AD" clId="Web-{548930AD-6CFD-4CC0-B9BB-FB1DA190874A}" dt="2022-10-08T15:53:47.495" v="751"/>
        <pc:sldMkLst>
          <pc:docMk/>
          <pc:sldMk cId="4083379187" sldId="263"/>
        </pc:sldMkLst>
      </pc:sldChg>
      <pc:sldChg chg="modSp">
        <pc:chgData name="Gość" userId="S::urn:spo:anon#2bd0c471a3bacaf13d498df6ee2b9f10ece383aa16fe4954753c5459068e4a80::" providerId="AD" clId="Web-{548930AD-6CFD-4CC0-B9BB-FB1DA190874A}" dt="2022-10-08T20:24:27.823" v="1622" actId="20577"/>
        <pc:sldMkLst>
          <pc:docMk/>
          <pc:sldMk cId="4147674477" sldId="264"/>
        </pc:sldMkLst>
        <pc:spChg chg="mod">
          <ac:chgData name="Gość" userId="S::urn:spo:anon#2bd0c471a3bacaf13d498df6ee2b9f10ece383aa16fe4954753c5459068e4a80::" providerId="AD" clId="Web-{548930AD-6CFD-4CC0-B9BB-FB1DA190874A}" dt="2022-10-08T20:24:27.823" v="1622" actId="20577"/>
          <ac:spMkLst>
            <pc:docMk/>
            <pc:sldMk cId="4147674477" sldId="264"/>
            <ac:spMk id="3" creationId="{AE0CBEC8-9084-84C0-6157-777F578A364A}"/>
          </ac:spMkLst>
        </pc:spChg>
      </pc:sldChg>
      <pc:sldChg chg="addSp delSp modSp add replId modNotes">
        <pc:chgData name="Gość" userId="S::urn:spo:anon#2bd0c471a3bacaf13d498df6ee2b9f10ece383aa16fe4954753c5459068e4a80::" providerId="AD" clId="Web-{548930AD-6CFD-4CC0-B9BB-FB1DA190874A}" dt="2022-10-09T12:34:59.321" v="5410" actId="1076"/>
        <pc:sldMkLst>
          <pc:docMk/>
          <pc:sldMk cId="1522058209" sldId="266"/>
        </pc:sldMkLst>
        <pc:spChg chg="mod">
          <ac:chgData name="Gość" userId="S::urn:spo:anon#2bd0c471a3bacaf13d498df6ee2b9f10ece383aa16fe4954753c5459068e4a80::" providerId="AD" clId="Web-{548930AD-6CFD-4CC0-B9BB-FB1DA190874A}" dt="2022-10-08T20:38:31.517" v="1645" actId="20577"/>
          <ac:spMkLst>
            <pc:docMk/>
            <pc:sldMk cId="1522058209" sldId="266"/>
            <ac:spMk id="2" creationId="{817A622B-EBA3-D764-6F01-9DA2F17CE8DC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12:08.936" v="2877" actId="1076"/>
          <ac:spMkLst>
            <pc:docMk/>
            <pc:sldMk cId="1522058209" sldId="266"/>
            <ac:spMk id="17" creationId="{16C2F62A-1D8F-7C09-0FE3-5A78E111672E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34:59.321" v="5410" actId="1076"/>
          <ac:spMkLst>
            <pc:docMk/>
            <pc:sldMk cId="1522058209" sldId="266"/>
            <ac:spMk id="30" creationId="{23F5F82A-202B-6E68-FD63-1507C703616A}"/>
          </ac:spMkLst>
        </pc:spChg>
        <pc:grpChg chg="mod">
          <ac:chgData name="Gość" userId="S::urn:spo:anon#2bd0c471a3bacaf13d498df6ee2b9f10ece383aa16fe4954753c5459068e4a80::" providerId="AD" clId="Web-{548930AD-6CFD-4CC0-B9BB-FB1DA190874A}" dt="2022-10-09T12:22:23.947" v="5373" actId="1076"/>
          <ac:grpSpMkLst>
            <pc:docMk/>
            <pc:sldMk cId="1522058209" sldId="266"/>
            <ac:grpSpMk id="22" creationId="{58053922-8689-3EE1-0894-F9C69323C6D7}"/>
          </ac:grpSpMkLst>
        </pc:grpChg>
        <pc:picChg chg="add del mod">
          <ac:chgData name="Gość" userId="S::urn:spo:anon#2bd0c471a3bacaf13d498df6ee2b9f10ece383aa16fe4954753c5459068e4a80::" providerId="AD" clId="Web-{548930AD-6CFD-4CC0-B9BB-FB1DA190874A}" dt="2022-10-09T12:27:49.145" v="5381"/>
          <ac:picMkLst>
            <pc:docMk/>
            <pc:sldMk cId="1522058209" sldId="266"/>
            <ac:picMk id="5" creationId="{7FE7A10C-9213-3C4E-4B28-D7B1313F2F30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10:12:08.920" v="2876" actId="1076"/>
          <ac:picMkLst>
            <pc:docMk/>
            <pc:sldMk cId="1522058209" sldId="266"/>
            <ac:picMk id="10" creationId="{29F24EE2-37D0-6F7B-81E1-13684CF693C0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12:27:52.754" v="5383" actId="1076"/>
          <ac:picMkLst>
            <pc:docMk/>
            <pc:sldMk cId="1522058209" sldId="266"/>
            <ac:picMk id="29" creationId="{6B586797-5B6C-459F-99D5-A48B91FD48C9}"/>
          </ac:picMkLst>
        </pc:picChg>
        <pc:cxnChg chg="add del mod">
          <ac:chgData name="Gość" userId="S::urn:spo:anon#2bd0c471a3bacaf13d498df6ee2b9f10ece383aa16fe4954753c5459068e4a80::" providerId="AD" clId="Web-{548930AD-6CFD-4CC0-B9BB-FB1DA190874A}" dt="2022-10-09T12:30:43.932" v="5392"/>
          <ac:cxnSpMkLst>
            <pc:docMk/>
            <pc:sldMk cId="1522058209" sldId="266"/>
            <ac:cxnSpMk id="27" creationId="{3BC627D8-59F1-6059-F5B4-AE79C64613C6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2:31:03.732" v="5396" actId="14100"/>
          <ac:cxnSpMkLst>
            <pc:docMk/>
            <pc:sldMk cId="1522058209" sldId="266"/>
            <ac:cxnSpMk id="31" creationId="{17859673-354D-4B5F-2E9A-E12FF26A79B8}"/>
          </ac:cxnSpMkLst>
        </pc:cxnChg>
      </pc:sldChg>
      <pc:sldChg chg="modSp">
        <pc:chgData name="Gość" userId="S::urn:spo:anon#2bd0c471a3bacaf13d498df6ee2b9f10ece383aa16fe4954753c5459068e4a80::" providerId="AD" clId="Web-{548930AD-6CFD-4CC0-B9BB-FB1DA190874A}" dt="2022-10-09T09:31:12.923" v="2598" actId="20577"/>
        <pc:sldMkLst>
          <pc:docMk/>
          <pc:sldMk cId="1554465579" sldId="268"/>
        </pc:sldMkLst>
        <pc:spChg chg="mod">
          <ac:chgData name="Gość" userId="S::urn:spo:anon#2bd0c471a3bacaf13d498df6ee2b9f10ece383aa16fe4954753c5459068e4a80::" providerId="AD" clId="Web-{548930AD-6CFD-4CC0-B9BB-FB1DA190874A}" dt="2022-10-09T09:31:12.923" v="2598" actId="20577"/>
          <ac:spMkLst>
            <pc:docMk/>
            <pc:sldMk cId="1554465579" sldId="268"/>
            <ac:spMk id="6" creationId="{B2A3CAFB-F21A-0843-E6D9-D77F08ACCC51}"/>
          </ac:spMkLst>
        </pc:spChg>
      </pc:sldChg>
      <pc:sldChg chg="addSp delSp modSp add ord replId modNotes">
        <pc:chgData name="Gość" userId="S::urn:spo:anon#2bd0c471a3bacaf13d498df6ee2b9f10ece383aa16fe4954753c5459068e4a80::" providerId="AD" clId="Web-{548930AD-6CFD-4CC0-B9BB-FB1DA190874A}" dt="2022-10-09T12:35:10.041" v="5411"/>
        <pc:sldMkLst>
          <pc:docMk/>
          <pc:sldMk cId="2573045272" sldId="269"/>
        </pc:sldMkLst>
        <pc:spChg chg="mod">
          <ac:chgData name="Gość" userId="S::urn:spo:anon#2bd0c471a3bacaf13d498df6ee2b9f10ece383aa16fe4954753c5459068e4a80::" providerId="AD" clId="Web-{548930AD-6CFD-4CC0-B9BB-FB1DA190874A}" dt="2022-10-09T12:11:20.748" v="5259" actId="20577"/>
          <ac:spMkLst>
            <pc:docMk/>
            <pc:sldMk cId="2573045272" sldId="269"/>
            <ac:spMk id="2" creationId="{817A622B-EBA3-D764-6F01-9DA2F17CE8DC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13:18.579" v="2882" actId="1076"/>
          <ac:spMkLst>
            <pc:docMk/>
            <pc:sldMk cId="2573045272" sldId="269"/>
            <ac:spMk id="4" creationId="{4A4451ED-A45F-BEC1-0DCE-76C6076108CC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05:27.318" v="1714"/>
          <ac:spMkLst>
            <pc:docMk/>
            <pc:sldMk cId="2573045272" sldId="269"/>
            <ac:spMk id="5" creationId="{31C06718-E645-DF1C-3428-0D8D30A66295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41:32.356" v="3386" actId="1076"/>
          <ac:spMkLst>
            <pc:docMk/>
            <pc:sldMk cId="2573045272" sldId="269"/>
            <ac:spMk id="7" creationId="{7F27858F-4A17-9B1C-3784-73505D17D269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05:30.052" v="1715"/>
          <ac:spMkLst>
            <pc:docMk/>
            <pc:sldMk cId="2573045272" sldId="269"/>
            <ac:spMk id="10" creationId="{908D5F9F-9F2A-A8E4-D6AE-4D6DCBB9F8B2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8:02:18.537" v="2121" actId="1076"/>
          <ac:spMkLst>
            <pc:docMk/>
            <pc:sldMk cId="2573045272" sldId="269"/>
            <ac:spMk id="22" creationId="{1BC36435-E292-0107-045E-FC9F45AC873C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13:32.336" v="1785"/>
          <ac:spMkLst>
            <pc:docMk/>
            <pc:sldMk cId="2573045272" sldId="269"/>
            <ac:spMk id="29" creationId="{66373036-6922-8E48-CB03-5CA69B202526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24:53.674" v="1906"/>
          <ac:spMkLst>
            <pc:docMk/>
            <pc:sldMk cId="2573045272" sldId="269"/>
            <ac:spMk id="32" creationId="{881019F1-CACC-361A-FE7F-BB457AAA3167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34:12.771" v="2600" actId="1076"/>
          <ac:spMkLst>
            <pc:docMk/>
            <pc:sldMk cId="2573045272" sldId="269"/>
            <ac:spMk id="35" creationId="{D5841D0E-7142-0CEC-173F-E801ADEC0DAF}"/>
          </ac:spMkLst>
        </pc:spChg>
        <pc:spChg chg="add del mod ord">
          <ac:chgData name="Gość" userId="S::urn:spo:anon#2bd0c471a3bacaf13d498df6ee2b9f10ece383aa16fe4954753c5459068e4a80::" providerId="AD" clId="Web-{548930AD-6CFD-4CC0-B9BB-FB1DA190874A}" dt="2022-10-08T21:31:52.129" v="2010"/>
          <ac:spMkLst>
            <pc:docMk/>
            <pc:sldMk cId="2573045272" sldId="269"/>
            <ac:spMk id="37" creationId="{D886FA76-25B3-07BB-D00C-90D7E42FB70E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33:56.245" v="2045"/>
          <ac:spMkLst>
            <pc:docMk/>
            <pc:sldMk cId="2573045272" sldId="269"/>
            <ac:spMk id="38" creationId="{1E497254-6B1B-DCF2-F53E-715EB35D1C78}"/>
          </ac:spMkLst>
        </pc:spChg>
        <pc:spChg chg="add del">
          <ac:chgData name="Gość" userId="S::urn:spo:anon#2bd0c471a3bacaf13d498df6ee2b9f10ece383aa16fe4954753c5459068e4a80::" providerId="AD" clId="Web-{548930AD-6CFD-4CC0-B9BB-FB1DA190874A}" dt="2022-10-08T21:27:32.934" v="1972"/>
          <ac:spMkLst>
            <pc:docMk/>
            <pc:sldMk cId="2573045272" sldId="269"/>
            <ac:spMk id="39" creationId="{2D575524-A2C0-66BD-F94E-711BC4265B4D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0:13:04.031" v="2880" actId="1076"/>
          <ac:spMkLst>
            <pc:docMk/>
            <pc:sldMk cId="2573045272" sldId="269"/>
            <ac:spMk id="40" creationId="{D6385993-D961-C51C-831F-034F748F0474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8T21:32:03.223" v="2011"/>
          <ac:spMkLst>
            <pc:docMk/>
            <pc:sldMk cId="2573045272" sldId="269"/>
            <ac:spMk id="41" creationId="{A82DA3D8-1026-1379-ACA0-8813EE28101C}"/>
          </ac:spMkLst>
        </pc:spChg>
        <pc:picChg chg="add del mod">
          <ac:chgData name="Gość" userId="S::urn:spo:anon#2bd0c471a3bacaf13d498df6ee2b9f10ece383aa16fe4954753c5459068e4a80::" providerId="AD" clId="Web-{548930AD-6CFD-4CC0-B9BB-FB1DA190874A}" dt="2022-10-09T10:40:53.777" v="3378"/>
          <ac:picMkLst>
            <pc:docMk/>
            <pc:sldMk cId="2573045272" sldId="269"/>
            <ac:picMk id="3" creationId="{71531E21-669B-E8F5-4D00-3B69B3E3F47F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73"/>
          <ac:picMkLst>
            <pc:docMk/>
            <pc:sldMk cId="2573045272" sldId="269"/>
            <ac:picMk id="4" creationId="{37167110-C499-6809-1574-FD3554D9AAF5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72"/>
          <ac:picMkLst>
            <pc:docMk/>
            <pc:sldMk cId="2573045272" sldId="269"/>
            <ac:picMk id="6" creationId="{B18CD5E2-2184-4CEB-1633-04B3BA30D69E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71"/>
          <ac:picMkLst>
            <pc:docMk/>
            <pc:sldMk cId="2573045272" sldId="269"/>
            <ac:picMk id="7" creationId="{9195EFCA-9B00-689A-4E88-C5D8C3A43C8F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70"/>
          <ac:picMkLst>
            <pc:docMk/>
            <pc:sldMk cId="2573045272" sldId="269"/>
            <ac:picMk id="8" creationId="{42E2DA02-BA60-DEF0-1176-56B98082079E}"/>
          </ac:picMkLst>
        </pc:picChg>
        <pc:picChg chg="add mod ord">
          <ac:chgData name="Gość" userId="S::urn:spo:anon#2bd0c471a3bacaf13d498df6ee2b9f10ece383aa16fe4954753c5459068e4a80::" providerId="AD" clId="Web-{548930AD-6CFD-4CC0-B9BB-FB1DA190874A}" dt="2022-10-09T12:03:58.718" v="5232" actId="1076"/>
          <ac:picMkLst>
            <pc:docMk/>
            <pc:sldMk cId="2573045272" sldId="269"/>
            <ac:picMk id="9" creationId="{51DB1E0C-EE08-296C-C61E-60BE62E769E4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69"/>
          <ac:picMkLst>
            <pc:docMk/>
            <pc:sldMk cId="2573045272" sldId="269"/>
            <ac:picMk id="11" creationId="{7994C143-1904-53BA-4049-643E3DD28909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64"/>
          <ac:picMkLst>
            <pc:docMk/>
            <pc:sldMk cId="2573045272" sldId="269"/>
            <ac:picMk id="16" creationId="{BD322F81-BA34-5F71-D3BF-B20E3131826A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21:10:56.486" v="1755"/>
          <ac:picMkLst>
            <pc:docMk/>
            <pc:sldMk cId="2573045272" sldId="269"/>
            <ac:picMk id="17" creationId="{559A9859-0FB2-6C1E-2D19-4B74FC9F171C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63"/>
          <ac:picMkLst>
            <pc:docMk/>
            <pc:sldMk cId="2573045272" sldId="269"/>
            <ac:picMk id="18" creationId="{E58F5461-4A68-C671-B104-6A5446D4275C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62"/>
          <ac:picMkLst>
            <pc:docMk/>
            <pc:sldMk cId="2573045272" sldId="269"/>
            <ac:picMk id="19" creationId="{BBD7E2E9-9EBF-36ED-780C-D37F45B46FFF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61"/>
          <ac:picMkLst>
            <pc:docMk/>
            <pc:sldMk cId="2573045272" sldId="269"/>
            <ac:picMk id="20" creationId="{BE55F587-6E7F-CA52-A003-6581298AD9A2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59"/>
          <ac:picMkLst>
            <pc:docMk/>
            <pc:sldMk cId="2573045272" sldId="269"/>
            <ac:picMk id="23" creationId="{71279C4A-CAC7-BF2F-907F-61B87FA6D3B1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8T20:42:04.744" v="1658"/>
          <ac:picMkLst>
            <pc:docMk/>
            <pc:sldMk cId="2573045272" sldId="269"/>
            <ac:picMk id="24" creationId="{8054F466-72F5-8534-B931-A1D89F071F22}"/>
          </ac:picMkLst>
        </pc:picChg>
        <pc:picChg chg="add del mod modCrop">
          <ac:chgData name="Gość" userId="S::urn:spo:anon#2bd0c471a3bacaf13d498df6ee2b9f10ece383aa16fe4954753c5459068e4a80::" providerId="AD" clId="Web-{548930AD-6CFD-4CC0-B9BB-FB1DA190874A}" dt="2022-10-08T21:22:11.199" v="1901"/>
          <ac:picMkLst>
            <pc:docMk/>
            <pc:sldMk cId="2573045272" sldId="269"/>
            <ac:picMk id="26" creationId="{7FC7CB2B-B0F4-8F01-A23B-EA121F6FE80D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21:12:05.895" v="1767"/>
          <ac:picMkLst>
            <pc:docMk/>
            <pc:sldMk cId="2573045272" sldId="269"/>
            <ac:picMk id="27" creationId="{13B17279-6B11-4B96-C8AB-453F547FC3A2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21:12:32.928" v="1770"/>
          <ac:picMkLst>
            <pc:docMk/>
            <pc:sldMk cId="2573045272" sldId="269"/>
            <ac:picMk id="28" creationId="{8859C892-083C-4AB9-4354-2E8EE2D5BA39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8T21:13:15.304" v="1780"/>
          <ac:picMkLst>
            <pc:docMk/>
            <pc:sldMk cId="2573045272" sldId="269"/>
            <ac:picMk id="30" creationId="{30BD8168-B1A5-7623-D12D-6ED63A620CFD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9T07:58:47.531" v="2060"/>
          <ac:picMkLst>
            <pc:docMk/>
            <pc:sldMk cId="2573045272" sldId="269"/>
            <ac:picMk id="36" creationId="{C6AA34EF-1264-CED8-F3F9-CCE791931077}"/>
          </ac:picMkLst>
        </pc:picChg>
        <pc:cxnChg chg="mod">
          <ac:chgData name="Gość" userId="S::urn:spo:anon#2bd0c471a3bacaf13d498df6ee2b9f10ece383aa16fe4954753c5459068e4a80::" providerId="AD" clId="Web-{548930AD-6CFD-4CC0-B9BB-FB1DA190874A}" dt="2022-10-09T10:13:21.688" v="2883" actId="14100"/>
          <ac:cxnSpMkLst>
            <pc:docMk/>
            <pc:sldMk cId="2573045272" sldId="269"/>
            <ac:cxnSpMk id="5" creationId="{CE79F931-64C4-6CDB-400A-4E0C7705362A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07:59:19.017" v="2064" actId="1076"/>
          <ac:cxnSpMkLst>
            <pc:docMk/>
            <pc:sldMk cId="2573045272" sldId="269"/>
            <ac:cxnSpMk id="6" creationId="{1E09C92B-1FFF-244F-49CD-6B49A03885C0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44" v="1668"/>
          <ac:cxnSpMkLst>
            <pc:docMk/>
            <pc:sldMk cId="2573045272" sldId="269"/>
            <ac:cxnSpMk id="12" creationId="{2AF70098-E1DE-8CF9-51B1-33488EBD615C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44" v="1667"/>
          <ac:cxnSpMkLst>
            <pc:docMk/>
            <pc:sldMk cId="2573045272" sldId="269"/>
            <ac:cxnSpMk id="13" creationId="{682CB307-5564-8868-9D71-82F7B5242387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44" v="1666"/>
          <ac:cxnSpMkLst>
            <pc:docMk/>
            <pc:sldMk cId="2573045272" sldId="269"/>
            <ac:cxnSpMk id="14" creationId="{F748ED33-BD6E-F957-CBCB-29880EFF6151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44" v="1665"/>
          <ac:cxnSpMkLst>
            <pc:docMk/>
            <pc:sldMk cId="2573045272" sldId="269"/>
            <ac:cxnSpMk id="15" creationId="{8C59E400-F758-2501-2E75-9F704C4CEDF9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44" v="1660"/>
          <ac:cxnSpMkLst>
            <pc:docMk/>
            <pc:sldMk cId="2573045272" sldId="269"/>
            <ac:cxnSpMk id="21" creationId="{94652F6F-963F-4D0C-29D4-AD8CD0D44B81}"/>
          </ac:cxnSpMkLst>
        </pc:cxnChg>
        <pc:cxnChg chg="del">
          <ac:chgData name="Gość" userId="S::urn:spo:anon#2bd0c471a3bacaf13d498df6ee2b9f10ece383aa16fe4954753c5459068e4a80::" providerId="AD" clId="Web-{548930AD-6CFD-4CC0-B9BB-FB1DA190874A}" dt="2022-10-08T20:42:04.728" v="1657"/>
          <ac:cxnSpMkLst>
            <pc:docMk/>
            <pc:sldMk cId="2573045272" sldId="269"/>
            <ac:cxnSpMk id="25" creationId="{F1DF7E2A-BD8F-1D64-4C12-A4A85A8B87CB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8T21:18:42.817" v="1896"/>
          <ac:cxnSpMkLst>
            <pc:docMk/>
            <pc:sldMk cId="2573045272" sldId="269"/>
            <ac:cxnSpMk id="33" creationId="{68FDAEFB-9D9E-F14A-757F-803BD5282840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10:12:56.969" v="2878" actId="14100"/>
          <ac:cxnSpMkLst>
            <pc:docMk/>
            <pc:sldMk cId="2573045272" sldId="269"/>
            <ac:cxnSpMk id="42" creationId="{61329B6D-B6AB-531A-5EE1-C367F0EE44D5}"/>
          </ac:cxnSpMkLst>
        </pc:cxnChg>
      </pc:sldChg>
      <pc:sldChg chg="addSp delSp modSp modNotes">
        <pc:chgData name="Gość" userId="S::urn:spo:anon#2bd0c471a3bacaf13d498df6ee2b9f10ece383aa16fe4954753c5459068e4a80::" providerId="AD" clId="Web-{548930AD-6CFD-4CC0-B9BB-FB1DA190874A}" dt="2022-10-09T12:11:13.842" v="5258" actId="20577"/>
        <pc:sldMkLst>
          <pc:docMk/>
          <pc:sldMk cId="3657256578" sldId="270"/>
        </pc:sldMkLst>
        <pc:spChg chg="mod">
          <ac:chgData name="Gość" userId="S::urn:spo:anon#2bd0c471a3bacaf13d498df6ee2b9f10ece383aa16fe4954753c5459068e4a80::" providerId="AD" clId="Web-{548930AD-6CFD-4CC0-B9BB-FB1DA190874A}" dt="2022-10-09T12:11:13.842" v="5258" actId="20577"/>
          <ac:spMkLst>
            <pc:docMk/>
            <pc:sldMk cId="3657256578" sldId="270"/>
            <ac:spMk id="2" creationId="{B10417BB-8214-B0E5-A86C-250FCEE58801}"/>
          </ac:spMkLst>
        </pc:spChg>
        <pc:spChg chg="add del">
          <ac:chgData name="Gość" userId="S::urn:spo:anon#2bd0c471a3bacaf13d498df6ee2b9f10ece383aa16fe4954753c5459068e4a80::" providerId="AD" clId="Web-{548930AD-6CFD-4CC0-B9BB-FB1DA190874A}" dt="2022-10-09T10:09:07.228" v="2851"/>
          <ac:spMkLst>
            <pc:docMk/>
            <pc:sldMk cId="3657256578" sldId="270"/>
            <ac:spMk id="6" creationId="{C6BFA963-F0D7-6F82-2AA2-20F5BFC2E4D9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21:02.106" v="2962" actId="1076"/>
          <ac:spMkLst>
            <pc:docMk/>
            <pc:sldMk cId="3657256578" sldId="270"/>
            <ac:spMk id="15" creationId="{C45A4DF0-3127-6D91-70A1-B55810C24A5F}"/>
          </ac:spMkLst>
        </pc:spChg>
        <pc:spChg chg="mod ord">
          <ac:chgData name="Gość" userId="S::urn:spo:anon#2bd0c471a3bacaf13d498df6ee2b9f10ece383aa16fe4954753c5459068e4a80::" providerId="AD" clId="Web-{548930AD-6CFD-4CC0-B9BB-FB1DA190874A}" dt="2022-10-09T10:18:14.039" v="2935" actId="1076"/>
          <ac:spMkLst>
            <pc:docMk/>
            <pc:sldMk cId="3657256578" sldId="270"/>
            <ac:spMk id="22" creationId="{A4DCE0D4-2FED-D1E4-577E-20F5E95725EC}"/>
          </ac:spMkLst>
        </pc:spChg>
        <pc:spChg chg="mod ord">
          <ac:chgData name="Gość" userId="S::urn:spo:anon#2bd0c471a3bacaf13d498df6ee2b9f10ece383aa16fe4954753c5459068e4a80::" providerId="AD" clId="Web-{548930AD-6CFD-4CC0-B9BB-FB1DA190874A}" dt="2022-10-09T10:18:14.055" v="2936" actId="1076"/>
          <ac:spMkLst>
            <pc:docMk/>
            <pc:sldMk cId="3657256578" sldId="270"/>
            <ac:spMk id="23" creationId="{8DD68319-CC95-6787-8B30-2F588886EDEA}"/>
          </ac:spMkLst>
        </pc:spChg>
        <pc:spChg chg="mod ord">
          <ac:chgData name="Gość" userId="S::urn:spo:anon#2bd0c471a3bacaf13d498df6ee2b9f10ece383aa16fe4954753c5459068e4a80::" providerId="AD" clId="Web-{548930AD-6CFD-4CC0-B9BB-FB1DA190874A}" dt="2022-10-09T10:18:14.070" v="2937" actId="1076"/>
          <ac:spMkLst>
            <pc:docMk/>
            <pc:sldMk cId="3657256578" sldId="270"/>
            <ac:spMk id="24" creationId="{3316256A-F747-D041-889D-0025F7DD04F4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18:14.133" v="2942" actId="1076"/>
          <ac:spMkLst>
            <pc:docMk/>
            <pc:sldMk cId="3657256578" sldId="270"/>
            <ac:spMk id="28" creationId="{6E20C25F-AC88-656E-67A3-2D62CAE4A4ED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18:14.133" v="2943" actId="1076"/>
          <ac:spMkLst>
            <pc:docMk/>
            <pc:sldMk cId="3657256578" sldId="270"/>
            <ac:spMk id="33" creationId="{B276F471-837F-D09B-DFA7-7389958E6A65}"/>
          </ac:spMkLst>
        </pc:spChg>
        <pc:grpChg chg="mod">
          <ac:chgData name="Gość" userId="S::urn:spo:anon#2bd0c471a3bacaf13d498df6ee2b9f10ece383aa16fe4954753c5459068e4a80::" providerId="AD" clId="Web-{548930AD-6CFD-4CC0-B9BB-FB1DA190874A}" dt="2022-10-09T10:19:17.556" v="2959" actId="1076"/>
          <ac:grpSpMkLst>
            <pc:docMk/>
            <pc:sldMk cId="3657256578" sldId="270"/>
            <ac:grpSpMk id="18" creationId="{FAE3434E-C995-DD4C-52A5-ED678D2A82EF}"/>
          </ac:grpSpMkLst>
        </pc:grpChg>
        <pc:grpChg chg="mod">
          <ac:chgData name="Gość" userId="S::urn:spo:anon#2bd0c471a3bacaf13d498df6ee2b9f10ece383aa16fe4954753c5459068e4a80::" providerId="AD" clId="Web-{548930AD-6CFD-4CC0-B9BB-FB1DA190874A}" dt="2022-10-09T10:19:23.088" v="2960" actId="1076"/>
          <ac:grpSpMkLst>
            <pc:docMk/>
            <pc:sldMk cId="3657256578" sldId="270"/>
            <ac:grpSpMk id="19" creationId="{F230CD82-CAC1-4B37-A51A-46B741723969}"/>
          </ac:grpSpMkLst>
        </pc:grpChg>
        <pc:grpChg chg="mod">
          <ac:chgData name="Gość" userId="S::urn:spo:anon#2bd0c471a3bacaf13d498df6ee2b9f10ece383aa16fe4954753c5459068e4a80::" providerId="AD" clId="Web-{548930AD-6CFD-4CC0-B9BB-FB1DA190874A}" dt="2022-10-09T10:19:10.040" v="2958" actId="1076"/>
          <ac:grpSpMkLst>
            <pc:docMk/>
            <pc:sldMk cId="3657256578" sldId="270"/>
            <ac:grpSpMk id="20" creationId="{AEEF4C11-55CC-5F8B-5541-D901D796C78B}"/>
          </ac:grpSpMkLst>
        </pc:grpChg>
        <pc:picChg chg="mod">
          <ac:chgData name="Gość" userId="S::urn:spo:anon#2bd0c471a3bacaf13d498df6ee2b9f10ece383aa16fe4954753c5459068e4a80::" providerId="AD" clId="Web-{548930AD-6CFD-4CC0-B9BB-FB1DA190874A}" dt="2022-10-09T10:18:14.086" v="2938" actId="1076"/>
          <ac:picMkLst>
            <pc:docMk/>
            <pc:sldMk cId="3657256578" sldId="270"/>
            <ac:picMk id="4" creationId="{9A3C61A9-3D3A-3310-EBA4-4B1779D34DE9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10:18:14.102" v="2939" actId="1076"/>
          <ac:picMkLst>
            <pc:docMk/>
            <pc:sldMk cId="3657256578" sldId="270"/>
            <ac:picMk id="10" creationId="{CC5D5DC7-B99B-64C8-BCDD-ABB0CA576AAA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10:18:44.430" v="2951" actId="1076"/>
          <ac:picMkLst>
            <pc:docMk/>
            <pc:sldMk cId="3657256578" sldId="270"/>
            <ac:picMk id="12" creationId="{4827588D-2425-3487-FF3F-29F40EA870D8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10:18:14.117" v="2941" actId="1076"/>
          <ac:picMkLst>
            <pc:docMk/>
            <pc:sldMk cId="3657256578" sldId="270"/>
            <ac:picMk id="17" creationId="{AEFAF767-5C34-C23D-E043-0C93C022DC70}"/>
          </ac:picMkLst>
        </pc:picChg>
        <pc:cxnChg chg="mod">
          <ac:chgData name="Gość" userId="S::urn:spo:anon#2bd0c471a3bacaf13d498df6ee2b9f10ece383aa16fe4954753c5459068e4a80::" providerId="AD" clId="Web-{548930AD-6CFD-4CC0-B9BB-FB1DA190874A}" dt="2022-10-09T10:18:58.118" v="2955" actId="14100"/>
          <ac:cxnSpMkLst>
            <pc:docMk/>
            <pc:sldMk cId="3657256578" sldId="270"/>
            <ac:cxnSpMk id="25" creationId="{1DCCFA79-955D-9BB3-3660-C3B8882157A7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10:18:34.961" v="2948" actId="14100"/>
          <ac:cxnSpMkLst>
            <pc:docMk/>
            <pc:sldMk cId="3657256578" sldId="270"/>
            <ac:cxnSpMk id="56" creationId="{41F1A08B-46C3-BA37-2709-239BB6DEA2D1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10:18:42.462" v="2950" actId="14100"/>
          <ac:cxnSpMkLst>
            <pc:docMk/>
            <pc:sldMk cId="3657256578" sldId="270"/>
            <ac:cxnSpMk id="57" creationId="{626F4823-0C3B-7D82-E886-F4EF3959C5D8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10:18:37.821" v="2949" actId="14100"/>
          <ac:cxnSpMkLst>
            <pc:docMk/>
            <pc:sldMk cId="3657256578" sldId="270"/>
            <ac:cxnSpMk id="58" creationId="{1A82A15E-45BD-3DCC-AFC7-989BDF5A4B95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10:19:02.290" v="2957" actId="14100"/>
          <ac:cxnSpMkLst>
            <pc:docMk/>
            <pc:sldMk cId="3657256578" sldId="270"/>
            <ac:cxnSpMk id="59" creationId="{29598077-0CF1-B4E5-669E-B69A8200563E}"/>
          </ac:cxnSpMkLst>
        </pc:cxnChg>
        <pc:cxnChg chg="mod">
          <ac:chgData name="Gość" userId="S::urn:spo:anon#2bd0c471a3bacaf13d498df6ee2b9f10ece383aa16fe4954753c5459068e4a80::" providerId="AD" clId="Web-{548930AD-6CFD-4CC0-B9BB-FB1DA190874A}" dt="2022-10-09T10:19:29.791" v="2961" actId="14100"/>
          <ac:cxnSpMkLst>
            <pc:docMk/>
            <pc:sldMk cId="3657256578" sldId="270"/>
            <ac:cxnSpMk id="60" creationId="{24420499-3090-8591-A582-D4340F05C6C8}"/>
          </ac:cxnSpMkLst>
        </pc:cxnChg>
      </pc:sldChg>
      <pc:sldChg chg="new del">
        <pc:chgData name="Gość" userId="S::urn:spo:anon#2bd0c471a3bacaf13d498df6ee2b9f10ece383aa16fe4954753c5459068e4a80::" providerId="AD" clId="Web-{548930AD-6CFD-4CC0-B9BB-FB1DA190874A}" dt="2022-10-09T08:17:41.641" v="2163"/>
        <pc:sldMkLst>
          <pc:docMk/>
          <pc:sldMk cId="483931395" sldId="271"/>
        </pc:sldMkLst>
      </pc:sldChg>
      <pc:sldChg chg="addSp delSp modSp add replId modNotes">
        <pc:chgData name="Gość" userId="S::urn:spo:anon#2bd0c471a3bacaf13d498df6ee2b9f10ece383aa16fe4954753c5459068e4a80::" providerId="AD" clId="Web-{548930AD-6CFD-4CC0-B9BB-FB1DA190874A}" dt="2022-10-09T12:10:52.419" v="5256" actId="20577"/>
        <pc:sldMkLst>
          <pc:docMk/>
          <pc:sldMk cId="1502572957" sldId="271"/>
        </pc:sldMkLst>
        <pc:spChg chg="mod">
          <ac:chgData name="Gość" userId="S::urn:spo:anon#2bd0c471a3bacaf13d498df6ee2b9f10ece383aa16fe4954753c5459068e4a80::" providerId="AD" clId="Web-{548930AD-6CFD-4CC0-B9BB-FB1DA190874A}" dt="2022-10-09T12:10:52.419" v="5256" actId="20577"/>
          <ac:spMkLst>
            <pc:docMk/>
            <pc:sldMk cId="1502572957" sldId="271"/>
            <ac:spMk id="2" creationId="{C4B42E1C-CB45-2AA9-6C00-C72F41F1718A}"/>
          </ac:spMkLst>
        </pc:spChg>
        <pc:spChg chg="del">
          <ac:chgData name="Gość" userId="S::urn:spo:anon#2bd0c471a3bacaf13d498df6ee2b9f10ece383aa16fe4954753c5459068e4a80::" providerId="AD" clId="Web-{548930AD-6CFD-4CC0-B9BB-FB1DA190874A}" dt="2022-10-09T08:17:52.188" v="2167"/>
          <ac:spMkLst>
            <pc:docMk/>
            <pc:sldMk cId="1502572957" sldId="271"/>
            <ac:spMk id="3" creationId="{695C0440-BA09-527E-3B81-4E3467E656A4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08:17:56.063" v="2169"/>
          <ac:spMkLst>
            <pc:docMk/>
            <pc:sldMk cId="1502572957" sldId="271"/>
            <ac:spMk id="4" creationId="{14BC2653-FF37-97E5-2ADB-3D374C94A304}"/>
          </ac:spMkLst>
        </pc:spChg>
        <pc:spChg chg="del">
          <ac:chgData name="Gość" userId="S::urn:spo:anon#2bd0c471a3bacaf13d498df6ee2b9f10ece383aa16fe4954753c5459068e4a80::" providerId="AD" clId="Web-{548930AD-6CFD-4CC0-B9BB-FB1DA190874A}" dt="2022-10-09T08:21:49.585" v="2310"/>
          <ac:spMkLst>
            <pc:docMk/>
            <pc:sldMk cId="1502572957" sldId="271"/>
            <ac:spMk id="5" creationId="{F80609AA-43AC-4623-6866-124ECA5A896F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08:21:42.382" v="2308"/>
          <ac:spMkLst>
            <pc:docMk/>
            <pc:sldMk cId="1502572957" sldId="271"/>
            <ac:spMk id="6" creationId="{B2A3CAFB-F21A-0843-E6D9-D77F08ACCC51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08:21:46.819" v="2309"/>
          <ac:spMkLst>
            <pc:docMk/>
            <pc:sldMk cId="1502572957" sldId="271"/>
            <ac:spMk id="9" creationId="{1CFF81E7-EA6C-5D2E-DE9B-DC7F0963274B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10:08:01.227" v="2849" actId="1076"/>
          <ac:spMkLst>
            <pc:docMk/>
            <pc:sldMk cId="1502572957" sldId="271"/>
            <ac:spMk id="12" creationId="{9B1456B7-4E13-5110-9796-5A448AB441AE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08:21:34.647" v="2304"/>
          <ac:spMkLst>
            <pc:docMk/>
            <pc:sldMk cId="1502572957" sldId="271"/>
            <ac:spMk id="13" creationId="{DD48268B-4B5A-6579-EC47-BB3198C5EBA9}"/>
          </ac:spMkLst>
        </pc:spChg>
        <pc:spChg chg="add mod ord">
          <ac:chgData name="Gość" userId="S::urn:spo:anon#2bd0c471a3bacaf13d498df6ee2b9f10ece383aa16fe4954753c5459068e4a80::" providerId="AD" clId="Web-{548930AD-6CFD-4CC0-B9BB-FB1DA190874A}" dt="2022-10-09T09:09:24.056" v="2560" actId="14100"/>
          <ac:spMkLst>
            <pc:docMk/>
            <pc:sldMk cId="1502572957" sldId="271"/>
            <ac:spMk id="14" creationId="{1F480699-CC44-B66D-5274-883E8DA12F4E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09:24.119" v="2563" actId="14100"/>
          <ac:spMkLst>
            <pc:docMk/>
            <pc:sldMk cId="1502572957" sldId="271"/>
            <ac:spMk id="15" creationId="{7290A17E-92DB-0411-7628-264F088FEC06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09:24.135" v="2564" actId="14100"/>
          <ac:spMkLst>
            <pc:docMk/>
            <pc:sldMk cId="1502572957" sldId="271"/>
            <ac:spMk id="16" creationId="{F780A5CB-ACF1-553B-E0E0-A67784E8CC46}"/>
          </ac:spMkLst>
        </pc:spChg>
        <pc:spChg chg="add mod ord">
          <ac:chgData name="Gość" userId="S::urn:spo:anon#2bd0c471a3bacaf13d498df6ee2b9f10ece383aa16fe4954753c5459068e4a80::" providerId="AD" clId="Web-{548930AD-6CFD-4CC0-B9BB-FB1DA190874A}" dt="2022-10-09T09:09:24.072" v="2561" actId="14100"/>
          <ac:spMkLst>
            <pc:docMk/>
            <pc:sldMk cId="1502572957" sldId="271"/>
            <ac:spMk id="17" creationId="{32E79597-BD75-62C8-CCAC-845A253F70BD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09:30.853" v="2576" actId="1076"/>
          <ac:spMkLst>
            <pc:docMk/>
            <pc:sldMk cId="1502572957" sldId="271"/>
            <ac:spMk id="18" creationId="{1B58DACB-565B-4EE7-5D03-F5E97943FB9B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09:57.276" v="2579" actId="1076"/>
          <ac:spMkLst>
            <pc:docMk/>
            <pc:sldMk cId="1502572957" sldId="271"/>
            <ac:spMk id="19" creationId="{B04E6FB7-1A24-AC1F-C205-DA438891459B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08:39:20.181" v="2410"/>
          <ac:spMkLst>
            <pc:docMk/>
            <pc:sldMk cId="1502572957" sldId="271"/>
            <ac:spMk id="21" creationId="{63DD9069-971F-372C-E42A-5AEE354E3D21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08:22:19.461" v="2337"/>
          <ac:spMkLst>
            <pc:docMk/>
            <pc:sldMk cId="1502572957" sldId="271"/>
            <ac:spMk id="23" creationId="{E68A0A74-E69B-9C6C-8F0B-813AE40634E2}"/>
          </ac:spMkLst>
        </pc:spChg>
        <pc:picChg chg="add mod">
          <ac:chgData name="Gość" userId="S::urn:spo:anon#2bd0c471a3bacaf13d498df6ee2b9f10ece383aa16fe4954753c5459068e4a80::" providerId="AD" clId="Web-{548930AD-6CFD-4CC0-B9BB-FB1DA190874A}" dt="2022-10-09T09:09:24.150" v="2566" actId="14100"/>
          <ac:picMkLst>
            <pc:docMk/>
            <pc:sldMk cId="1502572957" sldId="271"/>
            <ac:picMk id="3" creationId="{6DC19BE8-BD91-F775-8170-6EA5CE375AA5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09:09:24.150" v="2567" actId="14100"/>
          <ac:picMkLst>
            <pc:docMk/>
            <pc:sldMk cId="1502572957" sldId="271"/>
            <ac:picMk id="4" creationId="{A5F65594-EFB7-4F3A-DD3F-AA902C4315CA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09:09:30.853" v="2577" actId="1076"/>
          <ac:picMkLst>
            <pc:docMk/>
            <pc:sldMk cId="1502572957" sldId="271"/>
            <ac:picMk id="5" creationId="{55C2A9AA-2C1B-B985-6997-B9BFB04521A6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9T08:42:22.545" v="2429"/>
          <ac:picMkLst>
            <pc:docMk/>
            <pc:sldMk cId="1502572957" sldId="271"/>
            <ac:picMk id="6" creationId="{0F96496C-1EE7-2C2A-EB4B-1392A4A30C2E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9T08:54:05.017" v="2532"/>
          <ac:picMkLst>
            <pc:docMk/>
            <pc:sldMk cId="1502572957" sldId="271"/>
            <ac:picMk id="7" creationId="{7E0C37CA-7D7E-E1F2-8D31-ADB77C478004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9T08:17:52.110" v="2166"/>
          <ac:picMkLst>
            <pc:docMk/>
            <pc:sldMk cId="1502572957" sldId="271"/>
            <ac:picMk id="8" creationId="{8652872A-7EDB-61CD-D8B1-5AD98C7441EC}"/>
          </ac:picMkLst>
        </pc:picChg>
        <pc:picChg chg="del mod">
          <ac:chgData name="Gość" userId="S::urn:spo:anon#2bd0c471a3bacaf13d498df6ee2b9f10ece383aa16fe4954753c5459068e4a80::" providerId="AD" clId="Web-{548930AD-6CFD-4CC0-B9BB-FB1DA190874A}" dt="2022-10-09T09:02:31.046" v="2537"/>
          <ac:picMkLst>
            <pc:docMk/>
            <pc:sldMk cId="1502572957" sldId="271"/>
            <ac:picMk id="10" creationId="{6B4DC29A-3137-4132-95B2-BD99CD721A31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09:09:24.119" v="2562" actId="14100"/>
          <ac:picMkLst>
            <pc:docMk/>
            <pc:sldMk cId="1502572957" sldId="271"/>
            <ac:picMk id="11" creationId="{814A4288-D5A2-6576-B0A3-58DA7FB5D9AB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09:09:24.197" v="2574" actId="14100"/>
          <ac:picMkLst>
            <pc:docMk/>
            <pc:sldMk cId="1502572957" sldId="271"/>
            <ac:picMk id="28" creationId="{7DDACA84-E69D-01BF-EB2B-47E493DA4AFC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9T09:06:25.567" v="2549"/>
          <ac:picMkLst>
            <pc:docMk/>
            <pc:sldMk cId="1502572957" sldId="271"/>
            <ac:picMk id="29" creationId="{43613197-D825-98B9-7F84-5BDAE327D56E}"/>
          </ac:picMkLst>
        </pc:picChg>
        <pc:picChg chg="add del mod">
          <ac:chgData name="Gość" userId="S::urn:spo:anon#2bd0c471a3bacaf13d498df6ee2b9f10ece383aa16fe4954753c5459068e4a80::" providerId="AD" clId="Web-{548930AD-6CFD-4CC0-B9BB-FB1DA190874A}" dt="2022-10-09T09:08:02.163" v="2551"/>
          <ac:picMkLst>
            <pc:docMk/>
            <pc:sldMk cId="1502572957" sldId="271"/>
            <ac:picMk id="30" creationId="{E44E5C29-DF44-59B1-8650-06D3C5501454}"/>
          </ac:picMkLst>
        </pc:picChg>
        <pc:picChg chg="add mod">
          <ac:chgData name="Gość" userId="S::urn:spo:anon#2bd0c471a3bacaf13d498df6ee2b9f10ece383aa16fe4954753c5459068e4a80::" providerId="AD" clId="Web-{548930AD-6CFD-4CC0-B9BB-FB1DA190874A}" dt="2022-10-09T09:09:24.213" v="2575" actId="14100"/>
          <ac:picMkLst>
            <pc:docMk/>
            <pc:sldMk cId="1502572957" sldId="271"/>
            <ac:picMk id="31" creationId="{27BD6755-D69F-0653-2CCF-271F578BF7E3}"/>
          </ac:picMkLst>
        </pc:picChg>
        <pc:cxnChg chg="add del mod">
          <ac:chgData name="Gość" userId="S::urn:spo:anon#2bd0c471a3bacaf13d498df6ee2b9f10ece383aa16fe4954753c5459068e4a80::" providerId="AD" clId="Web-{548930AD-6CFD-4CC0-B9BB-FB1DA190874A}" dt="2022-10-09T08:51:45.920" v="2511"/>
          <ac:cxnSpMkLst>
            <pc:docMk/>
            <pc:sldMk cId="1502572957" sldId="271"/>
            <ac:cxnSpMk id="8" creationId="{00DCF14C-CA04-51AE-DA25-633029CDA470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08:51:45.248" v="2510"/>
          <ac:cxnSpMkLst>
            <pc:docMk/>
            <pc:sldMk cId="1502572957" sldId="271"/>
            <ac:cxnSpMk id="9" creationId="{0350DECC-E086-2C79-7060-3CBF75AC0EE5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08:51:46.561" v="2512"/>
          <ac:cxnSpMkLst>
            <pc:docMk/>
            <pc:sldMk cId="1502572957" sldId="271"/>
            <ac:cxnSpMk id="13" creationId="{61BA8E41-0A86-0786-4367-6C115344AA44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08:51:47.436" v="2513"/>
          <ac:cxnSpMkLst>
            <pc:docMk/>
            <pc:sldMk cId="1502572957" sldId="271"/>
            <ac:cxnSpMk id="20" creationId="{BDA03872-2105-CD6B-69E1-3A4F6DF6C345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08:51:35.420" v="2508"/>
          <ac:cxnSpMkLst>
            <pc:docMk/>
            <pc:sldMk cId="1502572957" sldId="271"/>
            <ac:cxnSpMk id="22" creationId="{6FCF6985-3C25-2132-D99B-63B388A3401C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09:27:06.057" v="2583" actId="14100"/>
          <ac:cxnSpMkLst>
            <pc:docMk/>
            <pc:sldMk cId="1502572957" sldId="271"/>
            <ac:cxnSpMk id="23" creationId="{C7158B7F-24BE-44A9-20A7-0F589BE0E638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09:09:24.166" v="2570" actId="14100"/>
          <ac:cxnSpMkLst>
            <pc:docMk/>
            <pc:sldMk cId="1502572957" sldId="271"/>
            <ac:cxnSpMk id="24" creationId="{E9675479-18EA-F7EE-9509-F76415648C93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09:09:24.181" v="2571" actId="14100"/>
          <ac:cxnSpMkLst>
            <pc:docMk/>
            <pc:sldMk cId="1502572957" sldId="271"/>
            <ac:cxnSpMk id="25" creationId="{B51E12FD-7C70-84A3-A0D8-7D09B38FA38A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09:27:10.291" v="2584" actId="14100"/>
          <ac:cxnSpMkLst>
            <pc:docMk/>
            <pc:sldMk cId="1502572957" sldId="271"/>
            <ac:cxnSpMk id="26" creationId="{4B49AD89-5C78-6006-852A-9EBA0F9F00A7}"/>
          </ac:cxnSpMkLst>
        </pc:cxnChg>
        <pc:cxnChg chg="add mod">
          <ac:chgData name="Gość" userId="S::urn:spo:anon#2bd0c471a3bacaf13d498df6ee2b9f10ece383aa16fe4954753c5459068e4a80::" providerId="AD" clId="Web-{548930AD-6CFD-4CC0-B9BB-FB1DA190874A}" dt="2022-10-09T09:09:24.197" v="2573" actId="14100"/>
          <ac:cxnSpMkLst>
            <pc:docMk/>
            <pc:sldMk cId="1502572957" sldId="271"/>
            <ac:cxnSpMk id="27" creationId="{A12F853D-A0D5-8201-AFA5-A6C98C084620}"/>
          </ac:cxnSpMkLst>
        </pc:cxnChg>
      </pc:sldChg>
      <pc:sldChg chg="modSp del">
        <pc:chgData name="Gość" userId="S::urn:spo:anon#2bd0c471a3bacaf13d498df6ee2b9f10ece383aa16fe4954753c5459068e4a80::" providerId="AD" clId="Web-{548930AD-6CFD-4CC0-B9BB-FB1DA190874A}" dt="2022-10-09T10:05:35.176" v="2848"/>
        <pc:sldMkLst>
          <pc:docMk/>
          <pc:sldMk cId="311502503" sldId="272"/>
        </pc:sldMkLst>
        <pc:spChg chg="mod">
          <ac:chgData name="Gość" userId="S::urn:spo:anon#2bd0c471a3bacaf13d498df6ee2b9f10ece383aa16fe4954753c5459068e4a80::" providerId="AD" clId="Web-{548930AD-6CFD-4CC0-B9BB-FB1DA190874A}" dt="2022-10-09T09:50:37.689" v="2610" actId="20577"/>
          <ac:spMkLst>
            <pc:docMk/>
            <pc:sldMk cId="311502503" sldId="272"/>
            <ac:spMk id="33" creationId="{09651AD9-E2FD-6452-8921-713FBFA42569}"/>
          </ac:spMkLst>
        </pc:spChg>
        <pc:grpChg chg="mod">
          <ac:chgData name="Gość" userId="S::urn:spo:anon#2bd0c471a3bacaf13d498df6ee2b9f10ece383aa16fe4954753c5459068e4a80::" providerId="AD" clId="Web-{548930AD-6CFD-4CC0-B9BB-FB1DA190874A}" dt="2022-10-09T09:50:47.142" v="2611" actId="1076"/>
          <ac:grpSpMkLst>
            <pc:docMk/>
            <pc:sldMk cId="311502503" sldId="272"/>
            <ac:grpSpMk id="34" creationId="{4A111FBA-2B9A-41E2-8AE7-37B163F19EA2}"/>
          </ac:grpSpMkLst>
        </pc:grpChg>
        <pc:grpChg chg="mod">
          <ac:chgData name="Gość" userId="S::urn:spo:anon#2bd0c471a3bacaf13d498df6ee2b9f10ece383aa16fe4954753c5459068e4a80::" providerId="AD" clId="Web-{548930AD-6CFD-4CC0-B9BB-FB1DA190874A}" dt="2022-10-09T09:48:43.670" v="2609" actId="14100"/>
          <ac:grpSpMkLst>
            <pc:docMk/>
            <pc:sldMk cId="311502503" sldId="272"/>
            <ac:grpSpMk id="35" creationId="{E1E15317-9F44-6676-967F-898B971C2AD3}"/>
          </ac:grpSpMkLst>
        </pc:grpChg>
        <pc:picChg chg="mod">
          <ac:chgData name="Gość" userId="S::urn:spo:anon#2bd0c471a3bacaf13d498df6ee2b9f10ece383aa16fe4954753c5459068e4a80::" providerId="AD" clId="Web-{548930AD-6CFD-4CC0-B9BB-FB1DA190874A}" dt="2022-10-09T09:51:20.674" v="2613" actId="1076"/>
          <ac:picMkLst>
            <pc:docMk/>
            <pc:sldMk cId="311502503" sldId="272"/>
            <ac:picMk id="42" creationId="{EB0ADA87-710C-E425-7666-319B5B88659E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09:51:21.658" v="2614" actId="1076"/>
          <ac:picMkLst>
            <pc:docMk/>
            <pc:sldMk cId="311502503" sldId="272"/>
            <ac:picMk id="46" creationId="{DDF2931E-12B4-B783-E759-08DAE00ABCC3}"/>
          </ac:picMkLst>
        </pc:picChg>
      </pc:sldChg>
      <pc:sldChg chg="new del">
        <pc:chgData name="Gość" userId="S::urn:spo:anon#2bd0c471a3bacaf13d498df6ee2b9f10ece383aa16fe4954753c5459068e4a80::" providerId="AD" clId="Web-{548930AD-6CFD-4CC0-B9BB-FB1DA190874A}" dt="2022-10-09T08:17:43.735" v="2164"/>
        <pc:sldMkLst>
          <pc:docMk/>
          <pc:sldMk cId="1753621115" sldId="272"/>
        </pc:sldMkLst>
      </pc:sldChg>
      <pc:sldChg chg="addSp delSp modSp add replId modNotes">
        <pc:chgData name="Gość" userId="S::urn:spo:anon#2bd0c471a3bacaf13d498df6ee2b9f10ece383aa16fe4954753c5459068e4a80::" providerId="AD" clId="Web-{548930AD-6CFD-4CC0-B9BB-FB1DA190874A}" dt="2022-10-09T12:10:45.919" v="5255" actId="20577"/>
        <pc:sldMkLst>
          <pc:docMk/>
          <pc:sldMk cId="477723529" sldId="273"/>
        </pc:sldMkLst>
        <pc:spChg chg="mod">
          <ac:chgData name="Gość" userId="S::urn:spo:anon#2bd0c471a3bacaf13d498df6ee2b9f10ece383aa16fe4954753c5459068e4a80::" providerId="AD" clId="Web-{548930AD-6CFD-4CC0-B9BB-FB1DA190874A}" dt="2022-10-09T12:10:27.621" v="5250" actId="20577"/>
          <ac:spMkLst>
            <pc:docMk/>
            <pc:sldMk cId="477723529" sldId="273"/>
            <ac:spMk id="2" creationId="{C4B42E1C-CB45-2AA9-6C00-C72F41F1718A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09:51:55.487" v="2619"/>
          <ac:spMkLst>
            <pc:docMk/>
            <pc:sldMk cId="477723529" sldId="273"/>
            <ac:spMk id="3" creationId="{62659F4C-3E12-9E72-1FF1-0B4649DE62F6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10:41.856" v="5254" actId="20577"/>
          <ac:spMkLst>
            <pc:docMk/>
            <pc:sldMk cId="477723529" sldId="273"/>
            <ac:spMk id="5" creationId="{7678D033-E425-865F-E409-1320A9B26B3B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2:10:45.919" v="5255" actId="20577"/>
          <ac:spMkLst>
            <pc:docMk/>
            <pc:sldMk cId="477723529" sldId="273"/>
            <ac:spMk id="7" creationId="{FF5198C4-B20C-3956-FB91-C7FB0C7AFEB4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10:04:18.393" v="2841" actId="1076"/>
          <ac:spMkLst>
            <pc:docMk/>
            <pc:sldMk cId="477723529" sldId="273"/>
            <ac:spMk id="9" creationId="{E3610E06-D64C-0F54-360F-5558E24754D8}"/>
          </ac:spMkLst>
        </pc:spChg>
        <pc:spChg chg="add mod">
          <ac:chgData name="Gość" userId="S::urn:spo:anon#2bd0c471a3bacaf13d498df6ee2b9f10ece383aa16fe4954753c5459068e4a80::" providerId="AD" clId="Web-{548930AD-6CFD-4CC0-B9BB-FB1DA190874A}" dt="2022-10-09T09:57:39.252" v="2804" actId="1076"/>
          <ac:spMkLst>
            <pc:docMk/>
            <pc:sldMk cId="477723529" sldId="273"/>
            <ac:spMk id="11" creationId="{9AA69799-5F2C-A295-C445-641ED50C03C0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10:02:41.592" v="2835"/>
          <ac:spMkLst>
            <pc:docMk/>
            <pc:sldMk cId="477723529" sldId="273"/>
            <ac:spMk id="16" creationId="{AC18AC00-6AB8-509A-C460-1C54AB7C3271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10:03:29.814" v="2840"/>
          <ac:spMkLst>
            <pc:docMk/>
            <pc:sldMk cId="477723529" sldId="273"/>
            <ac:spMk id="17" creationId="{2A38685D-091A-4699-4ECF-FC1D217E71CB}"/>
          </ac:spMkLst>
        </pc:spChg>
        <pc:spChg chg="mod">
          <ac:chgData name="Gość" userId="S::urn:spo:anon#2bd0c471a3bacaf13d498df6ee2b9f10ece383aa16fe4954753c5459068e4a80::" providerId="AD" clId="Web-{548930AD-6CFD-4CC0-B9BB-FB1DA190874A}" dt="2022-10-09T09:52:29.988" v="2643" actId="20577"/>
          <ac:spMkLst>
            <pc:docMk/>
            <pc:sldMk cId="477723529" sldId="273"/>
            <ac:spMk id="30" creationId="{C8839409-9AA3-2C15-2FE5-C3E247C12C85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09:55:23.873" v="2676"/>
          <ac:spMkLst>
            <pc:docMk/>
            <pc:sldMk cId="477723529" sldId="273"/>
            <ac:spMk id="33" creationId="{09651AD9-E2FD-6452-8921-713FBFA42569}"/>
          </ac:spMkLst>
        </pc:spChg>
        <pc:grpChg chg="add del mod">
          <ac:chgData name="Gość" userId="S::urn:spo:anon#2bd0c471a3bacaf13d498df6ee2b9f10ece383aa16fe4954753c5459068e4a80::" providerId="AD" clId="Web-{548930AD-6CFD-4CC0-B9BB-FB1DA190874A}" dt="2022-10-09T09:55:25.608" v="2677"/>
          <ac:grpSpMkLst>
            <pc:docMk/>
            <pc:sldMk cId="477723529" sldId="273"/>
            <ac:grpSpMk id="34" creationId="{4A111FBA-2B9A-41E2-8AE7-37B163F19EA2}"/>
          </ac:grpSpMkLst>
        </pc:grpChg>
        <pc:grpChg chg="del">
          <ac:chgData name="Gość" userId="S::urn:spo:anon#2bd0c471a3bacaf13d498df6ee2b9f10ece383aa16fe4954753c5459068e4a80::" providerId="AD" clId="Web-{548930AD-6CFD-4CC0-B9BB-FB1DA190874A}" dt="2022-10-09T09:57:35.033" v="2803"/>
          <ac:grpSpMkLst>
            <pc:docMk/>
            <pc:sldMk cId="477723529" sldId="273"/>
            <ac:grpSpMk id="35" creationId="{E1E15317-9F44-6676-967F-898B971C2AD3}"/>
          </ac:grpSpMkLst>
        </pc:grpChg>
        <pc:picChg chg="mod">
          <ac:chgData name="Gość" userId="S::urn:spo:anon#2bd0c471a3bacaf13d498df6ee2b9f10ece383aa16fe4954753c5459068e4a80::" providerId="AD" clId="Web-{548930AD-6CFD-4CC0-B9BB-FB1DA190874A}" dt="2022-10-09T10:04:27.800" v="2842" actId="1076"/>
          <ac:picMkLst>
            <pc:docMk/>
            <pc:sldMk cId="477723529" sldId="273"/>
            <ac:picMk id="42" creationId="{EB0ADA87-710C-E425-7666-319B5B88659E}"/>
          </ac:picMkLst>
        </pc:picChg>
        <pc:picChg chg="mod">
          <ac:chgData name="Gość" userId="S::urn:spo:anon#2bd0c471a3bacaf13d498df6ee2b9f10ece383aa16fe4954753c5459068e4a80::" providerId="AD" clId="Web-{548930AD-6CFD-4CC0-B9BB-FB1DA190874A}" dt="2022-10-09T10:04:46.894" v="2847" actId="1076"/>
          <ac:picMkLst>
            <pc:docMk/>
            <pc:sldMk cId="477723529" sldId="273"/>
            <ac:picMk id="46" creationId="{DDF2931E-12B4-B783-E759-08DAE00ABCC3}"/>
          </ac:picMkLst>
        </pc:picChg>
        <pc:cxnChg chg="add del mod">
          <ac:chgData name="Gość" userId="S::urn:spo:anon#2bd0c471a3bacaf13d498df6ee2b9f10ece383aa16fe4954753c5459068e4a80::" providerId="AD" clId="Web-{548930AD-6CFD-4CC0-B9BB-FB1DA190874A}" dt="2022-10-09T09:59:06.769" v="2820"/>
          <ac:cxnSpMkLst>
            <pc:docMk/>
            <pc:sldMk cId="477723529" sldId="273"/>
            <ac:cxnSpMk id="13" creationId="{61B0BDDD-598B-6067-59B8-FD365007A2F1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10:00:02.365" v="2825"/>
          <ac:cxnSpMkLst>
            <pc:docMk/>
            <pc:sldMk cId="477723529" sldId="273"/>
            <ac:cxnSpMk id="14" creationId="{50CA4AD0-582B-9177-BA89-C3145A656277}"/>
          </ac:cxnSpMkLst>
        </pc:cxnChg>
        <pc:cxnChg chg="add del mod">
          <ac:chgData name="Gość" userId="S::urn:spo:anon#2bd0c471a3bacaf13d498df6ee2b9f10ece383aa16fe4954753c5459068e4a80::" providerId="AD" clId="Web-{548930AD-6CFD-4CC0-B9BB-FB1DA190874A}" dt="2022-10-09T10:02:19.279" v="2832"/>
          <ac:cxnSpMkLst>
            <pc:docMk/>
            <pc:sldMk cId="477723529" sldId="273"/>
            <ac:cxnSpMk id="15" creationId="{5F45F4A7-95DA-526E-2268-480CC46F72AA}"/>
          </ac:cxnSpMkLst>
        </pc:cxnChg>
      </pc:sldChg>
      <pc:sldChg chg="addSp delSp modSp add del replId">
        <pc:chgData name="Gość" userId="S::urn:spo:anon#2bd0c471a3bacaf13d498df6ee2b9f10ece383aa16fe4954753c5459068e4a80::" providerId="AD" clId="Web-{548930AD-6CFD-4CC0-B9BB-FB1DA190874A}" dt="2022-10-09T12:11:43.843" v="5260"/>
        <pc:sldMkLst>
          <pc:docMk/>
          <pc:sldMk cId="742178538" sldId="274"/>
        </pc:sldMkLst>
        <pc:spChg chg="del">
          <ac:chgData name="Gość" userId="S::urn:spo:anon#2bd0c471a3bacaf13d498df6ee2b9f10ece383aa16fe4954753c5459068e4a80::" providerId="AD" clId="Web-{548930AD-6CFD-4CC0-B9BB-FB1DA190874A}" dt="2022-10-09T12:07:10.193" v="5245"/>
          <ac:spMkLst>
            <pc:docMk/>
            <pc:sldMk cId="742178538" sldId="274"/>
            <ac:spMk id="2" creationId="{7A7D089D-080F-9C16-BD85-59E19E644B57}"/>
          </ac:spMkLst>
        </pc:spChg>
        <pc:spChg chg="del">
          <ac:chgData name="Gość" userId="S::urn:spo:anon#2bd0c471a3bacaf13d498df6ee2b9f10ece383aa16fe4954753c5459068e4a80::" providerId="AD" clId="Web-{548930AD-6CFD-4CC0-B9BB-FB1DA190874A}" dt="2022-10-09T12:06:55.318" v="5238"/>
          <ac:spMkLst>
            <pc:docMk/>
            <pc:sldMk cId="742178538" sldId="274"/>
            <ac:spMk id="3" creationId="{E8D0D95F-094B-CD77-A577-721B06A46AEE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12:07:07.474" v="5243"/>
          <ac:spMkLst>
            <pc:docMk/>
            <pc:sldMk cId="742178538" sldId="274"/>
            <ac:spMk id="4" creationId="{FA7763DF-4426-F45A-0C4A-72FBD3A7ED34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12:07:11.365" v="5246"/>
          <ac:spMkLst>
            <pc:docMk/>
            <pc:sldMk cId="742178538" sldId="274"/>
            <ac:spMk id="5" creationId="{7F1FF96A-0008-C06D-691F-D8C14DFB6374}"/>
          </ac:spMkLst>
        </pc:spChg>
        <pc:spChg chg="del mod">
          <ac:chgData name="Gość" userId="S::urn:spo:anon#2bd0c471a3bacaf13d498df6ee2b9f10ece383aa16fe4954753c5459068e4a80::" providerId="AD" clId="Web-{548930AD-6CFD-4CC0-B9BB-FB1DA190874A}" dt="2022-10-09T12:06:48.442" v="5236"/>
          <ac:spMkLst>
            <pc:docMk/>
            <pc:sldMk cId="742178538" sldId="274"/>
            <ac:spMk id="7" creationId="{7E64BC9D-4C64-F761-B76A-9FFBF39CC820}"/>
          </ac:spMkLst>
        </pc:spChg>
        <pc:spChg chg="add del mod">
          <ac:chgData name="Gość" userId="S::urn:spo:anon#2bd0c471a3bacaf13d498df6ee2b9f10ece383aa16fe4954753c5459068e4a80::" providerId="AD" clId="Web-{548930AD-6CFD-4CC0-B9BB-FB1DA190874A}" dt="2022-10-09T12:07:02.193" v="5239"/>
          <ac:spMkLst>
            <pc:docMk/>
            <pc:sldMk cId="742178538" sldId="274"/>
            <ac:spMk id="9" creationId="{8C7F64A5-4C83-76B9-3F43-7CFDBCCA2413}"/>
          </ac:spMkLst>
        </pc:spChg>
        <pc:spChg chg="del">
          <ac:chgData name="Gość" userId="S::urn:spo:anon#2bd0c471a3bacaf13d498df6ee2b9f10ece383aa16fe4954753c5459068e4a80::" providerId="AD" clId="Web-{548930AD-6CFD-4CC0-B9BB-FB1DA190874A}" dt="2022-10-09T12:06:51.661" v="5237"/>
          <ac:spMkLst>
            <pc:docMk/>
            <pc:sldMk cId="742178538" sldId="274"/>
            <ac:spMk id="150" creationId="{00000000-0000-0000-0000-000000000000}"/>
          </ac:spMkLst>
        </pc:spChg>
        <pc:picChg chg="del">
          <ac:chgData name="Gość" userId="S::urn:spo:anon#2bd0c471a3bacaf13d498df6ee2b9f10ece383aa16fe4954753c5459068e4a80::" providerId="AD" clId="Web-{548930AD-6CFD-4CC0-B9BB-FB1DA190874A}" dt="2022-10-09T12:07:12.787" v="5248"/>
          <ac:picMkLst>
            <pc:docMk/>
            <pc:sldMk cId="742178538" sldId="274"/>
            <ac:picMk id="8" creationId="{41966F4C-2091-A694-EDC8-F4AC5D51CB3C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9T12:07:12.053" v="5247"/>
          <ac:picMkLst>
            <pc:docMk/>
            <pc:sldMk cId="742178538" sldId="274"/>
            <ac:picMk id="20" creationId="{AB179811-9C72-3D11-3846-471EF0178C78}"/>
          </ac:picMkLst>
        </pc:picChg>
        <pc:picChg chg="del">
          <ac:chgData name="Gość" userId="S::urn:spo:anon#2bd0c471a3bacaf13d498df6ee2b9f10ece383aa16fe4954753c5459068e4a80::" providerId="AD" clId="Web-{548930AD-6CFD-4CC0-B9BB-FB1DA190874A}" dt="2022-10-09T12:07:03.068" v="5240"/>
          <ac:picMkLst>
            <pc:docMk/>
            <pc:sldMk cId="742178538" sldId="274"/>
            <ac:picMk id="21" creationId="{16791740-5075-B5C1-E9CC-069DF9E64AD4}"/>
          </ac:picMkLst>
        </pc:picChg>
      </pc:sldChg>
    </pc:docChg>
  </pc:docChgLst>
  <pc:docChgLst>
    <pc:chgData name="Mucha Damian (STUD)" userId="S::01133120@pw.edu.pl::c8031de1-7fb8-4957-a6c8-5033d714846b" providerId="AD" clId="Web-{E322EF3D-F1B2-C656-21DA-FDF415D74FB7}"/>
    <pc:docChg chg="delSld modSld">
      <pc:chgData name="Mucha Damian (STUD)" userId="S::01133120@pw.edu.pl::c8031de1-7fb8-4957-a6c8-5033d714846b" providerId="AD" clId="Web-{E322EF3D-F1B2-C656-21DA-FDF415D74FB7}" dt="2022-10-08T15:59:38.927" v="310" actId="20577"/>
      <pc:docMkLst>
        <pc:docMk/>
      </pc:docMkLst>
      <pc:sldChg chg="del">
        <pc:chgData name="Mucha Damian (STUD)" userId="S::01133120@pw.edu.pl::c8031de1-7fb8-4957-a6c8-5033d714846b" providerId="AD" clId="Web-{E322EF3D-F1B2-C656-21DA-FDF415D74FB7}" dt="2022-10-08T15:54:02.227" v="110"/>
        <pc:sldMkLst>
          <pc:docMk/>
          <pc:sldMk cId="0" sldId="259"/>
        </pc:sldMkLst>
      </pc:sldChg>
      <pc:sldChg chg="modSp">
        <pc:chgData name="Mucha Damian (STUD)" userId="S::01133120@pw.edu.pl::c8031de1-7fb8-4957-a6c8-5033d714846b" providerId="AD" clId="Web-{E322EF3D-F1B2-C656-21DA-FDF415D74FB7}" dt="2022-10-08T15:59:38.927" v="310" actId="20577"/>
        <pc:sldMkLst>
          <pc:docMk/>
          <pc:sldMk cId="3902440691" sldId="262"/>
        </pc:sldMkLst>
        <pc:spChg chg="mod">
          <ac:chgData name="Mucha Damian (STUD)" userId="S::01133120@pw.edu.pl::c8031de1-7fb8-4957-a6c8-5033d714846b" providerId="AD" clId="Web-{E322EF3D-F1B2-C656-21DA-FDF415D74FB7}" dt="2022-10-08T15:59:38.927" v="310" actId="20577"/>
          <ac:spMkLst>
            <pc:docMk/>
            <pc:sldMk cId="3902440691" sldId="262"/>
            <ac:spMk id="3" creationId="{642E8720-85D5-5672-38EE-44485E1A891B}"/>
          </ac:spMkLst>
        </pc:spChg>
      </pc:sldChg>
      <pc:sldChg chg="modSp">
        <pc:chgData name="Mucha Damian (STUD)" userId="S::01133120@pw.edu.pl::c8031de1-7fb8-4957-a6c8-5033d714846b" providerId="AD" clId="Web-{E322EF3D-F1B2-C656-21DA-FDF415D74FB7}" dt="2022-10-08T15:55:14.761" v="162" actId="20577"/>
        <pc:sldMkLst>
          <pc:docMk/>
          <pc:sldMk cId="4147674477" sldId="264"/>
        </pc:sldMkLst>
        <pc:spChg chg="mod">
          <ac:chgData name="Mucha Damian (STUD)" userId="S::01133120@pw.edu.pl::c8031de1-7fb8-4957-a6c8-5033d714846b" providerId="AD" clId="Web-{E322EF3D-F1B2-C656-21DA-FDF415D74FB7}" dt="2022-10-08T15:55:14.761" v="162" actId="20577"/>
          <ac:spMkLst>
            <pc:docMk/>
            <pc:sldMk cId="4147674477" sldId="264"/>
            <ac:spMk id="3" creationId="{AE0CBEC8-9084-84C0-6157-777F578A364A}"/>
          </ac:spMkLst>
        </pc:spChg>
      </pc:sldChg>
      <pc:sldChg chg="modSp">
        <pc:chgData name="Mucha Damian (STUD)" userId="S::01133120@pw.edu.pl::c8031de1-7fb8-4957-a6c8-5033d714846b" providerId="AD" clId="Web-{E322EF3D-F1B2-C656-21DA-FDF415D74FB7}" dt="2022-10-08T15:57:27.375" v="196" actId="20577"/>
        <pc:sldMkLst>
          <pc:docMk/>
          <pc:sldMk cId="3949502938" sldId="265"/>
        </pc:sldMkLst>
        <pc:spChg chg="mod">
          <ac:chgData name="Mucha Damian (STUD)" userId="S::01133120@pw.edu.pl::c8031de1-7fb8-4957-a6c8-5033d714846b" providerId="AD" clId="Web-{E322EF3D-F1B2-C656-21DA-FDF415D74FB7}" dt="2022-10-08T15:57:27.375" v="196" actId="20577"/>
          <ac:spMkLst>
            <pc:docMk/>
            <pc:sldMk cId="3949502938" sldId="265"/>
            <ac:spMk id="3" creationId="{62C1D76A-41B9-D36A-6095-3D9CEBD80A57}"/>
          </ac:spMkLst>
        </pc:spChg>
      </pc:sldChg>
    </pc:docChg>
  </pc:docChgLst>
  <pc:docChgLst>
    <pc:chgData name="Ziółkowski Marcin 5 (STUD)" userId="S::01149664@pw.edu.pl::04b47e70-7560-4051-ad16-1356f377ea7f" providerId="AD" clId="Web-{75299817-B197-4CA1-9671-B340FB0DC2CB}"/>
    <pc:docChg chg="modSld">
      <pc:chgData name="Ziółkowski Marcin 5 (STUD)" userId="S::01149664@pw.edu.pl::04b47e70-7560-4051-ad16-1356f377ea7f" providerId="AD" clId="Web-{75299817-B197-4CA1-9671-B340FB0DC2CB}" dt="2022-10-09T12:46:49.489" v="57"/>
      <pc:docMkLst>
        <pc:docMk/>
      </pc:docMkLst>
      <pc:sldChg chg="modSp">
        <pc:chgData name="Ziółkowski Marcin 5 (STUD)" userId="S::01149664@pw.edu.pl::04b47e70-7560-4051-ad16-1356f377ea7f" providerId="AD" clId="Web-{75299817-B197-4CA1-9671-B340FB0DC2CB}" dt="2022-10-09T12:39:00.456" v="0" actId="20577"/>
        <pc:sldMkLst>
          <pc:docMk/>
          <pc:sldMk cId="0" sldId="257"/>
        </pc:sldMkLst>
        <pc:spChg chg="mod">
          <ac:chgData name="Ziółkowski Marcin 5 (STUD)" userId="S::01149664@pw.edu.pl::04b47e70-7560-4051-ad16-1356f377ea7f" providerId="AD" clId="Web-{75299817-B197-4CA1-9671-B340FB0DC2CB}" dt="2022-10-09T12:39:00.456" v="0" actId="20577"/>
          <ac:spMkLst>
            <pc:docMk/>
            <pc:sldMk cId="0" sldId="257"/>
            <ac:spMk id="4" creationId="{FA7763DF-4426-F45A-0C4A-72FBD3A7ED34}"/>
          </ac:spMkLst>
        </pc:spChg>
      </pc:sldChg>
      <pc:sldChg chg="modNotes">
        <pc:chgData name="Ziółkowski Marcin 5 (STUD)" userId="S::01149664@pw.edu.pl::04b47e70-7560-4051-ad16-1356f377ea7f" providerId="AD" clId="Web-{75299817-B197-4CA1-9671-B340FB0DC2CB}" dt="2022-10-09T12:46:49.489" v="57"/>
        <pc:sldMkLst>
          <pc:docMk/>
          <pc:sldMk cId="1522058209" sldId="266"/>
        </pc:sldMkLst>
      </pc:sldChg>
      <pc:sldChg chg="modSp">
        <pc:chgData name="Ziółkowski Marcin 5 (STUD)" userId="S::01149664@pw.edu.pl::04b47e70-7560-4051-ad16-1356f377ea7f" providerId="AD" clId="Web-{75299817-B197-4CA1-9671-B340FB0DC2CB}" dt="2022-10-09T12:44:57.563" v="17" actId="14100"/>
        <pc:sldMkLst>
          <pc:docMk/>
          <pc:sldMk cId="2573045272" sldId="269"/>
        </pc:sldMkLst>
        <pc:spChg chg="mod">
          <ac:chgData name="Ziółkowski Marcin 5 (STUD)" userId="S::01149664@pw.edu.pl::04b47e70-7560-4051-ad16-1356f377ea7f" providerId="AD" clId="Web-{75299817-B197-4CA1-9671-B340FB0DC2CB}" dt="2022-10-09T12:44:57.563" v="17" actId="14100"/>
          <ac:spMkLst>
            <pc:docMk/>
            <pc:sldMk cId="2573045272" sldId="269"/>
            <ac:spMk id="35" creationId="{D5841D0E-7142-0CEC-173F-E801ADEC0DAF}"/>
          </ac:spMkLst>
        </pc:spChg>
      </pc:sldChg>
    </pc:docChg>
  </pc:docChgLst>
  <pc:docChgLst>
    <pc:chgData name="Гість" userId="S::urn:spo:anon#2bd0c471a3bacaf13d498df6ee2b9f10ece383aa16fe4954753c5459068e4a80::" providerId="AD" clId="Web-{ECCB5EA9-0DA7-427B-A666-827B53C471E8}"/>
    <pc:docChg chg="addSld delSld modSld sldOrd">
      <pc:chgData name="Гість" userId="S::urn:spo:anon#2bd0c471a3bacaf13d498df6ee2b9f10ece383aa16fe4954753c5459068e4a80::" providerId="AD" clId="Web-{ECCB5EA9-0DA7-427B-A666-827B53C471E8}" dt="2022-10-09T13:04:24.890" v="477"/>
      <pc:docMkLst>
        <pc:docMk/>
      </pc:docMkLst>
      <pc:sldChg chg="modSp">
        <pc:chgData name="Гість" userId="S::urn:spo:anon#2bd0c471a3bacaf13d498df6ee2b9f10ece383aa16fe4954753c5459068e4a80::" providerId="AD" clId="Web-{ECCB5EA9-0DA7-427B-A666-827B53C471E8}" dt="2022-10-09T12:15:52.163" v="85" actId="1076"/>
        <pc:sldMkLst>
          <pc:docMk/>
          <pc:sldMk cId="0" sldId="256"/>
        </pc:sldMkLst>
        <pc:spChg chg="mod">
          <ac:chgData name="Гість" userId="S::urn:spo:anon#2bd0c471a3bacaf13d498df6ee2b9f10ece383aa16fe4954753c5459068e4a80::" providerId="AD" clId="Web-{ECCB5EA9-0DA7-427B-A666-827B53C471E8}" dt="2022-10-09T12:15:51.850" v="84" actId="1076"/>
          <ac:spMkLst>
            <pc:docMk/>
            <pc:sldMk cId="0" sldId="256"/>
            <ac:spMk id="143" creationId="{00000000-0000-0000-0000-000000000000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5:52.163" v="85" actId="1076"/>
          <ac:spMkLst>
            <pc:docMk/>
            <pc:sldMk cId="0" sldId="256"/>
            <ac:spMk id="144" creationId="{00000000-0000-0000-0000-000000000000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15:23.333" v="74" actId="14100"/>
        <pc:sldMkLst>
          <pc:docMk/>
          <pc:sldMk cId="0" sldId="257"/>
        </pc:sldMkLst>
        <pc:spChg chg="mod">
          <ac:chgData name="Гість" userId="S::urn:spo:anon#2bd0c471a3bacaf13d498df6ee2b9f10ece383aa16fe4954753c5459068e4a80::" providerId="AD" clId="Web-{ECCB5EA9-0DA7-427B-A666-827B53C471E8}" dt="2022-10-09T12:10:19.259" v="6" actId="20577"/>
          <ac:spMkLst>
            <pc:docMk/>
            <pc:sldMk cId="0" sldId="257"/>
            <ac:spMk id="2" creationId="{7A7D089D-080F-9C16-BD85-59E19E644B57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0:14.321" v="4" actId="20577"/>
          <ac:spMkLst>
            <pc:docMk/>
            <pc:sldMk cId="0" sldId="257"/>
            <ac:spMk id="3" creationId="{E8D0D95F-094B-CD77-A577-721B06A46AEE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5:12.114" v="67" actId="1076"/>
          <ac:spMkLst>
            <pc:docMk/>
            <pc:sldMk cId="0" sldId="257"/>
            <ac:spMk id="4" creationId="{FA7763DF-4426-F45A-0C4A-72FBD3A7ED34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0:16.165" v="5" actId="20577"/>
          <ac:spMkLst>
            <pc:docMk/>
            <pc:sldMk cId="0" sldId="257"/>
            <ac:spMk id="5" creationId="{7F1FF96A-0008-C06D-691F-D8C14DFB6374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5:23.333" v="74" actId="14100"/>
          <ac:spMkLst>
            <pc:docMk/>
            <pc:sldMk cId="0" sldId="257"/>
            <ac:spMk id="7" creationId="{7E64BC9D-4C64-F761-B76A-9FFBF39CC820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0:11.586" v="3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5:19.146" v="71" actId="14100"/>
          <ac:spMkLst>
            <pc:docMk/>
            <pc:sldMk cId="0" sldId="257"/>
            <ac:spMk id="150" creationId="{00000000-0000-0000-0000-000000000000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28:00.474" v="147" actId="20577"/>
        <pc:sldMkLst>
          <pc:docMk/>
          <pc:sldMk cId="3699600736" sldId="261"/>
        </pc:sldMkLst>
        <pc:spChg chg="mod">
          <ac:chgData name="Гість" userId="S::urn:spo:anon#2bd0c471a3bacaf13d498df6ee2b9f10ece383aa16fe4954753c5459068e4a80::" providerId="AD" clId="Web-{ECCB5EA9-0DA7-427B-A666-827B53C471E8}" dt="2022-10-09T12:10:28.884" v="8" actId="20577"/>
          <ac:spMkLst>
            <pc:docMk/>
            <pc:sldMk cId="3699600736" sldId="261"/>
            <ac:spMk id="2" creationId="{817A622B-EBA3-D764-6F01-9DA2F17CE8DC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27:54.083" v="144" actId="20577"/>
          <ac:spMkLst>
            <pc:docMk/>
            <pc:sldMk cId="3699600736" sldId="261"/>
            <ac:spMk id="8" creationId="{80F75FB7-EEC7-B038-304B-02C8FF7FB1C6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27:37.801" v="142" actId="1076"/>
          <ac:spMkLst>
            <pc:docMk/>
            <pc:sldMk cId="3699600736" sldId="261"/>
            <ac:spMk id="17" creationId="{61DFD1AE-C588-6A0E-7890-ABD5D63FF0EC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27:54.176" v="145" actId="20577"/>
          <ac:spMkLst>
            <pc:docMk/>
            <pc:sldMk cId="3699600736" sldId="261"/>
            <ac:spMk id="26" creationId="{07B912DF-7D60-0E01-0268-B453D2CDCEAF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28:00.427" v="146" actId="20577"/>
          <ac:spMkLst>
            <pc:docMk/>
            <pc:sldMk cId="3699600736" sldId="261"/>
            <ac:spMk id="27" creationId="{A0F78AA1-5B72-0CA4-3418-E5314A680B6F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28:00.474" v="147" actId="20577"/>
          <ac:spMkLst>
            <pc:docMk/>
            <pc:sldMk cId="3699600736" sldId="261"/>
            <ac:spMk id="28" creationId="{4E6F8615-409E-F40A-35B4-FFF8EDD2E96A}"/>
          </ac:spMkLst>
        </pc:spChg>
        <pc:picChg chg="mod">
          <ac:chgData name="Гість" userId="S::urn:spo:anon#2bd0c471a3bacaf13d498df6ee2b9f10ece383aa16fe4954753c5459068e4a80::" providerId="AD" clId="Web-{ECCB5EA9-0DA7-427B-A666-827B53C471E8}" dt="2022-10-09T12:17:03.697" v="97" actId="1076"/>
          <ac:picMkLst>
            <pc:docMk/>
            <pc:sldMk cId="3699600736" sldId="261"/>
            <ac:picMk id="3" creationId="{C64EFA17-9B8E-BF1A-15E8-9E997265C4DD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7:03.650" v="90" actId="1076"/>
          <ac:picMkLst>
            <pc:docMk/>
            <pc:sldMk cId="3699600736" sldId="261"/>
            <ac:picMk id="4" creationId="{1F405B7A-EDA7-E31E-00E0-2656B60C57C4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7:03.494" v="86" actId="1076"/>
          <ac:picMkLst>
            <pc:docMk/>
            <pc:sldMk cId="3699600736" sldId="261"/>
            <ac:picMk id="11" creationId="{7994C143-1904-53BA-4049-643E3DD28909}"/>
          </ac:picMkLst>
        </pc:picChg>
        <pc:cxnChg chg="mod">
          <ac:chgData name="Гість" userId="S::urn:spo:anon#2bd0c471a3bacaf13d498df6ee2b9f10ece383aa16fe4954753c5459068e4a80::" providerId="AD" clId="Web-{ECCB5EA9-0DA7-427B-A666-827B53C471E8}" dt="2022-10-09T12:17:03.666" v="91" actId="1076"/>
          <ac:cxnSpMkLst>
            <pc:docMk/>
            <pc:sldMk cId="3699600736" sldId="261"/>
            <ac:cxnSpMk id="7" creationId="{28002BB2-2D17-8107-2217-4B65362FFE3A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666" v="92" actId="1076"/>
          <ac:cxnSpMkLst>
            <pc:docMk/>
            <pc:sldMk cId="3699600736" sldId="261"/>
            <ac:cxnSpMk id="9" creationId="{7A05C779-2590-C6F4-7FF4-75796C325C4A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681" v="93" actId="1076"/>
          <ac:cxnSpMkLst>
            <pc:docMk/>
            <pc:sldMk cId="3699600736" sldId="261"/>
            <ac:cxnSpMk id="12" creationId="{28632717-3EC7-7F26-8089-84502AABA704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681" v="94" actId="1076"/>
          <ac:cxnSpMkLst>
            <pc:docMk/>
            <pc:sldMk cId="3699600736" sldId="261"/>
            <ac:cxnSpMk id="14" creationId="{CE9EEF65-9C08-BDE1-98A2-5639CAF8E4FB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712" v="98" actId="1076"/>
          <ac:cxnSpMkLst>
            <pc:docMk/>
            <pc:sldMk cId="3699600736" sldId="261"/>
            <ac:cxnSpMk id="15" creationId="{BA1EE9B0-83BD-64F2-6BBC-5D9B02543F2E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681" v="95" actId="1076"/>
          <ac:cxnSpMkLst>
            <pc:docMk/>
            <pc:sldMk cId="3699600736" sldId="261"/>
            <ac:cxnSpMk id="16" creationId="{CAF09C5D-D3FE-5A3B-E076-5568DACA3DF6}"/>
          </ac:cxnSpMkLst>
        </pc:cxnChg>
        <pc:cxnChg chg="mod">
          <ac:chgData name="Гість" userId="S::urn:spo:anon#2bd0c471a3bacaf13d498df6ee2b9f10ece383aa16fe4954753c5459068e4a80::" providerId="AD" clId="Web-{ECCB5EA9-0DA7-427B-A666-827B53C471E8}" dt="2022-10-09T12:17:03.697" v="96" actId="1076"/>
          <ac:cxnSpMkLst>
            <pc:docMk/>
            <pc:sldMk cId="3699600736" sldId="261"/>
            <ac:cxnSpMk id="18" creationId="{1D0E3B7E-95D6-4E51-C337-824C59180799}"/>
          </ac:cxnSpMkLst>
        </pc:cxnChg>
      </pc:sldChg>
      <pc:sldChg chg="modSp ord">
        <pc:chgData name="Гість" userId="S::urn:spo:anon#2bd0c471a3bacaf13d498df6ee2b9f10ece383aa16fe4954753c5459068e4a80::" providerId="AD" clId="Web-{ECCB5EA9-0DA7-427B-A666-827B53C471E8}" dt="2022-10-09T13:04:24.890" v="477"/>
        <pc:sldMkLst>
          <pc:docMk/>
          <pc:sldMk cId="3902440691" sldId="262"/>
        </pc:sldMkLst>
        <pc:spChg chg="mod">
          <ac:chgData name="Гість" userId="S::urn:spo:anon#2bd0c471a3bacaf13d498df6ee2b9f10ece383aa16fe4954753c5459068e4a80::" providerId="AD" clId="Web-{ECCB5EA9-0DA7-427B-A666-827B53C471E8}" dt="2022-10-09T12:14:04.986" v="46" actId="20577"/>
          <ac:spMkLst>
            <pc:docMk/>
            <pc:sldMk cId="3902440691" sldId="262"/>
            <ac:spMk id="3" creationId="{642E8720-85D5-5672-38EE-44485E1A891B}"/>
          </ac:spMkLst>
        </pc:spChg>
        <pc:picChg chg="mod">
          <ac:chgData name="Гість" userId="S::urn:spo:anon#2bd0c471a3bacaf13d498df6ee2b9f10ece383aa16fe4954753c5459068e4a80::" providerId="AD" clId="Web-{ECCB5EA9-0DA7-427B-A666-827B53C471E8}" dt="2022-10-09T12:14:08.221" v="47" actId="1076"/>
          <ac:picMkLst>
            <pc:docMk/>
            <pc:sldMk cId="3902440691" sldId="262"/>
            <ac:picMk id="4" creationId="{8AD6C267-FB6E-9D21-DBE1-C70860CC512C}"/>
          </ac:picMkLst>
        </pc:picChg>
      </pc:sldChg>
      <pc:sldChg chg="modSp">
        <pc:chgData name="Гість" userId="S::urn:spo:anon#2bd0c471a3bacaf13d498df6ee2b9f10ece383aa16fe4954753c5459068e4a80::" providerId="AD" clId="Web-{ECCB5EA9-0DA7-427B-A666-827B53C471E8}" dt="2022-10-09T12:34:59.131" v="160" actId="1076"/>
        <pc:sldMkLst>
          <pc:docMk/>
          <pc:sldMk cId="1522058209" sldId="266"/>
        </pc:sldMkLst>
        <pc:spChg chg="mod">
          <ac:chgData name="Гість" userId="S::urn:spo:anon#2bd0c471a3bacaf13d498df6ee2b9f10ece383aa16fe4954753c5459068e4a80::" providerId="AD" clId="Web-{ECCB5EA9-0DA7-427B-A666-827B53C471E8}" dt="2022-10-09T12:11:05.542" v="14" actId="20577"/>
          <ac:spMkLst>
            <pc:docMk/>
            <pc:sldMk cId="1522058209" sldId="266"/>
            <ac:spMk id="2" creationId="{817A622B-EBA3-D764-6F01-9DA2F17CE8DC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34:59.131" v="160" actId="1076"/>
          <ac:spMkLst>
            <pc:docMk/>
            <pc:sldMk cId="1522058209" sldId="266"/>
            <ac:spMk id="30" creationId="{23F5F82A-202B-6E68-FD63-1507C703616A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28:57.351" v="148" actId="1076"/>
        <pc:sldMkLst>
          <pc:docMk/>
          <pc:sldMk cId="2573045272" sldId="269"/>
        </pc:sldMkLst>
        <pc:spChg chg="mod">
          <ac:chgData name="Гість" userId="S::urn:spo:anon#2bd0c471a3bacaf13d498df6ee2b9f10ece383aa16fe4954753c5459068e4a80::" providerId="AD" clId="Web-{ECCB5EA9-0DA7-427B-A666-827B53C471E8}" dt="2022-10-09T12:28:57.351" v="148" actId="1076"/>
          <ac:spMkLst>
            <pc:docMk/>
            <pc:sldMk cId="2573045272" sldId="269"/>
            <ac:spMk id="7" creationId="{7F27858F-4A17-9B1C-3784-73505D17D269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14:50.488" v="64"/>
        <pc:sldMkLst>
          <pc:docMk/>
          <pc:sldMk cId="3657256578" sldId="270"/>
        </pc:sldMkLst>
        <pc:spChg chg="mod">
          <ac:chgData name="Гість" userId="S::urn:spo:anon#2bd0c471a3bacaf13d498df6ee2b9f10ece383aa16fe4954753c5459068e4a80::" providerId="AD" clId="Web-{ECCB5EA9-0DA7-427B-A666-827B53C471E8}" dt="2022-10-09T12:14:46.613" v="62"/>
          <ac:spMkLst>
            <pc:docMk/>
            <pc:sldMk cId="3657256578" sldId="270"/>
            <ac:spMk id="9" creationId="{CF7F201F-1423-CF6C-5698-69BB0FFF9875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22.237" v="53" actId="1076"/>
          <ac:spMkLst>
            <pc:docMk/>
            <pc:sldMk cId="3657256578" sldId="270"/>
            <ac:spMk id="15" creationId="{C45A4DF0-3127-6D91-70A1-B55810C24A5F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33.019" v="56" actId="20577"/>
          <ac:spMkLst>
            <pc:docMk/>
            <pc:sldMk cId="3657256578" sldId="270"/>
            <ac:spMk id="28" creationId="{6E20C25F-AC88-656E-67A3-2D62CAE4A4ED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37.675" v="59"/>
          <ac:spMkLst>
            <pc:docMk/>
            <pc:sldMk cId="3657256578" sldId="270"/>
            <ac:spMk id="33" creationId="{B276F471-837F-D09B-DFA7-7389958E6A65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43.816" v="61" actId="1076"/>
          <ac:spMkLst>
            <pc:docMk/>
            <pc:sldMk cId="3657256578" sldId="270"/>
            <ac:spMk id="39" creationId="{7D0324C0-68A9-17E8-FFE2-69F8985F5152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46.644" v="63"/>
          <ac:spMkLst>
            <pc:docMk/>
            <pc:sldMk cId="3657256578" sldId="270"/>
            <ac:spMk id="43" creationId="{064011A9-592A-F4F4-746E-AC7687B26FB0}"/>
          </ac:spMkLst>
        </pc:spChg>
        <pc:spChg chg="mod">
          <ac:chgData name="Гість" userId="S::urn:spo:anon#2bd0c471a3bacaf13d498df6ee2b9f10ece383aa16fe4954753c5459068e4a80::" providerId="AD" clId="Web-{ECCB5EA9-0DA7-427B-A666-827B53C471E8}" dt="2022-10-09T12:14:50.488" v="64"/>
          <ac:spMkLst>
            <pc:docMk/>
            <pc:sldMk cId="3657256578" sldId="270"/>
            <ac:spMk id="51" creationId="{0C9982C7-E978-2B15-1EFE-CC2B8767C0CC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11:31.246" v="16"/>
        <pc:sldMkLst>
          <pc:docMk/>
          <pc:sldMk cId="1502572957" sldId="271"/>
        </pc:sldMkLst>
        <pc:spChg chg="mod">
          <ac:chgData name="Гість" userId="S::urn:spo:anon#2bd0c471a3bacaf13d498df6ee2b9f10ece383aa16fe4954753c5459068e4a80::" providerId="AD" clId="Web-{ECCB5EA9-0DA7-427B-A666-827B53C471E8}" dt="2022-10-09T12:11:31.246" v="16"/>
          <ac:spMkLst>
            <pc:docMk/>
            <pc:sldMk cId="1502572957" sldId="271"/>
            <ac:spMk id="19" creationId="{B04E6FB7-1A24-AC1F-C205-DA438891459B}"/>
          </ac:spMkLst>
        </pc:spChg>
      </pc:sldChg>
      <pc:sldChg chg="modSp">
        <pc:chgData name="Гість" userId="S::urn:spo:anon#2bd0c471a3bacaf13d498df6ee2b9f10ece383aa16fe4954753c5459068e4a80::" providerId="AD" clId="Web-{ECCB5EA9-0DA7-427B-A666-827B53C471E8}" dt="2022-10-09T12:10:24.431" v="7" actId="20577"/>
        <pc:sldMkLst>
          <pc:docMk/>
          <pc:sldMk cId="742178538" sldId="274"/>
        </pc:sldMkLst>
        <pc:spChg chg="mod">
          <ac:chgData name="Гість" userId="S::urn:spo:anon#2bd0c471a3bacaf13d498df6ee2b9f10ece383aa16fe4954753c5459068e4a80::" providerId="AD" clId="Web-{ECCB5EA9-0DA7-427B-A666-827B53C471E8}" dt="2022-10-09T12:10:24.431" v="7" actId="20577"/>
          <ac:spMkLst>
            <pc:docMk/>
            <pc:sldMk cId="742178538" sldId="274"/>
            <ac:spMk id="149" creationId="{00000000-0000-0000-0000-000000000000}"/>
          </ac:spMkLst>
        </pc:spChg>
      </pc:sldChg>
      <pc:sldChg chg="addSp delSp modSp mod modShow modNotes">
        <pc:chgData name="Гість" userId="S::urn:spo:anon#2bd0c471a3bacaf13d498df6ee2b9f10ece383aa16fe4954753c5459068e4a80::" providerId="AD" clId="Web-{ECCB5EA9-0DA7-427B-A666-827B53C471E8}" dt="2022-10-09T12:51:04.764" v="475"/>
        <pc:sldMkLst>
          <pc:docMk/>
          <pc:sldMk cId="2511034656" sldId="275"/>
        </pc:sldMkLst>
        <pc:spChg chg="mod">
          <ac:chgData name="Гість" userId="S::urn:spo:anon#2bd0c471a3bacaf13d498df6ee2b9f10ece383aa16fe4954753c5459068e4a80::" providerId="AD" clId="Web-{ECCB5EA9-0DA7-427B-A666-827B53C471E8}" dt="2022-10-09T12:11:07.511" v="15" actId="20577"/>
          <ac:spMkLst>
            <pc:docMk/>
            <pc:sldMk cId="2511034656" sldId="275"/>
            <ac:spMk id="2" creationId="{49089C0D-0D66-6804-1F4E-449365185B8B}"/>
          </ac:spMkLst>
        </pc:spChg>
        <pc:spChg chg="add del mod">
          <ac:chgData name="Гість" userId="S::urn:spo:anon#2bd0c471a3bacaf13d498df6ee2b9f10ece383aa16fe4954753c5459068e4a80::" providerId="AD" clId="Web-{ECCB5EA9-0DA7-427B-A666-827B53C471E8}" dt="2022-10-09T12:13:37.563" v="41"/>
          <ac:spMkLst>
            <pc:docMk/>
            <pc:sldMk cId="2511034656" sldId="275"/>
            <ac:spMk id="6" creationId="{7DB48F6E-31FC-A65C-DB19-3C05071385A0}"/>
          </ac:spMkLst>
        </pc:spChg>
        <pc:picChg chg="mod">
          <ac:chgData name="Гість" userId="S::urn:spo:anon#2bd0c471a3bacaf13d498df6ee2b9f10ece383aa16fe4954753c5459068e4a80::" providerId="AD" clId="Web-{ECCB5EA9-0DA7-427B-A666-827B53C471E8}" dt="2022-10-09T12:12:13.419" v="30" actId="1076"/>
          <ac:picMkLst>
            <pc:docMk/>
            <pc:sldMk cId="2511034656" sldId="275"/>
            <ac:picMk id="3" creationId="{56BB96EB-E6D5-491F-97C9-11283BAD4A03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2:17.623" v="32" actId="1076"/>
          <ac:picMkLst>
            <pc:docMk/>
            <pc:sldMk cId="2511034656" sldId="275"/>
            <ac:picMk id="4" creationId="{CDC8A92B-F2DE-32BE-9325-8A3F54E202BD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2:19.670" v="33" actId="1076"/>
          <ac:picMkLst>
            <pc:docMk/>
            <pc:sldMk cId="2511034656" sldId="275"/>
            <ac:picMk id="5" creationId="{505CAA36-E4F2-56EC-41F1-0B5DFF4DF0C1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3:01.093" v="37" actId="1076"/>
          <ac:picMkLst>
            <pc:docMk/>
            <pc:sldMk cId="2511034656" sldId="275"/>
            <ac:picMk id="8" creationId="{51767523-0D77-72AC-9ED7-ACB8EF81B487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12:15.060" v="31" actId="1076"/>
          <ac:picMkLst>
            <pc:docMk/>
            <pc:sldMk cId="2511034656" sldId="275"/>
            <ac:picMk id="11" creationId="{7A4AB713-B96A-9141-B914-E2F304C1236A}"/>
          </ac:picMkLst>
        </pc:picChg>
      </pc:sldChg>
      <pc:sldChg chg="modSp">
        <pc:chgData name="Гість" userId="S::urn:spo:anon#2bd0c471a3bacaf13d498df6ee2b9f10ece383aa16fe4954753c5459068e4a80::" providerId="AD" clId="Web-{ECCB5EA9-0DA7-427B-A666-827B53C471E8}" dt="2022-10-09T12:33:19.752" v="159" actId="20577"/>
        <pc:sldMkLst>
          <pc:docMk/>
          <pc:sldMk cId="1131327061" sldId="276"/>
        </pc:sldMkLst>
        <pc:spChg chg="mod">
          <ac:chgData name="Гість" userId="S::urn:spo:anon#2bd0c471a3bacaf13d498df6ee2b9f10ece383aa16fe4954753c5459068e4a80::" providerId="AD" clId="Web-{ECCB5EA9-0DA7-427B-A666-827B53C471E8}" dt="2022-10-09T12:33:19.752" v="159" actId="20577"/>
          <ac:spMkLst>
            <pc:docMk/>
            <pc:sldMk cId="1131327061" sldId="276"/>
            <ac:spMk id="2" creationId="{7B447FFB-B6DC-A74A-91CC-BB9CF2FB2170}"/>
          </ac:spMkLst>
        </pc:spChg>
        <pc:picChg chg="mod">
          <ac:chgData name="Гість" userId="S::urn:spo:anon#2bd0c471a3bacaf13d498df6ee2b9f10ece383aa16fe4954753c5459068e4a80::" providerId="AD" clId="Web-{ECCB5EA9-0DA7-427B-A666-827B53C471E8}" dt="2022-10-09T12:29:23.211" v="152" actId="1076"/>
          <ac:picMkLst>
            <pc:docMk/>
            <pc:sldMk cId="1131327061" sldId="276"/>
            <ac:picMk id="4" creationId="{13DBAE41-A301-964B-467B-0332B3614556}"/>
          </ac:picMkLst>
        </pc:picChg>
        <pc:picChg chg="mod">
          <ac:chgData name="Гість" userId="S::urn:spo:anon#2bd0c471a3bacaf13d498df6ee2b9f10ece383aa16fe4954753c5459068e4a80::" providerId="AD" clId="Web-{ECCB5EA9-0DA7-427B-A666-827B53C471E8}" dt="2022-10-09T12:29:14.367" v="150" actId="14100"/>
          <ac:picMkLst>
            <pc:docMk/>
            <pc:sldMk cId="1131327061" sldId="276"/>
            <ac:picMk id="5" creationId="{B2432FC5-7951-1FEA-F71D-2367CB47DAE7}"/>
          </ac:picMkLst>
        </pc:picChg>
      </pc:sldChg>
      <pc:sldChg chg="addSp delSp modSp new">
        <pc:chgData name="Гість" userId="S::urn:spo:anon#2bd0c471a3bacaf13d498df6ee2b9f10ece383aa16fe4954753c5459068e4a80::" providerId="AD" clId="Web-{ECCB5EA9-0DA7-427B-A666-827B53C471E8}" dt="2022-10-09T12:26:32.532" v="136" actId="1076"/>
        <pc:sldMkLst>
          <pc:docMk/>
          <pc:sldMk cId="360800116" sldId="277"/>
        </pc:sldMkLst>
        <pc:spChg chg="del">
          <ac:chgData name="Гість" userId="S::urn:spo:anon#2bd0c471a3bacaf13d498df6ee2b9f10ece383aa16fe4954753c5459068e4a80::" providerId="AD" clId="Web-{ECCB5EA9-0DA7-427B-A666-827B53C471E8}" dt="2022-10-09T12:25:39.921" v="115"/>
          <ac:spMkLst>
            <pc:docMk/>
            <pc:sldMk cId="360800116" sldId="277"/>
            <ac:spMk id="2" creationId="{115675AA-3323-9FD5-68A2-D953117F846D}"/>
          </ac:spMkLst>
        </pc:spChg>
        <pc:spChg chg="del mod">
          <ac:chgData name="Гість" userId="S::urn:spo:anon#2bd0c471a3bacaf13d498df6ee2b9f10ece383aa16fe4954753c5459068e4a80::" providerId="AD" clId="Web-{ECCB5EA9-0DA7-427B-A666-827B53C471E8}" dt="2022-10-09T12:25:40.405" v="116"/>
          <ac:spMkLst>
            <pc:docMk/>
            <pc:sldMk cId="360800116" sldId="277"/>
            <ac:spMk id="3" creationId="{DC708697-D385-B7E1-A6FA-3862F1553448}"/>
          </ac:spMkLst>
        </pc:spChg>
        <pc:picChg chg="add del mod">
          <ac:chgData name="Гість" userId="S::urn:spo:anon#2bd0c471a3bacaf13d498df6ee2b9f10ece383aa16fe4954753c5459068e4a80::" providerId="AD" clId="Web-{ECCB5EA9-0DA7-427B-A666-827B53C471E8}" dt="2022-10-09T12:21:14.941" v="107"/>
          <ac:picMkLst>
            <pc:docMk/>
            <pc:sldMk cId="360800116" sldId="277"/>
            <ac:picMk id="4" creationId="{10EA6C4A-7A28-EE9C-3FFC-0C20909698E1}"/>
          </ac:picMkLst>
        </pc:picChg>
        <pc:picChg chg="add mod">
          <ac:chgData name="Гість" userId="S::urn:spo:anon#2bd0c471a3bacaf13d498df6ee2b9f10ece383aa16fe4954753c5459068e4a80::" providerId="AD" clId="Web-{ECCB5EA9-0DA7-427B-A666-827B53C471E8}" dt="2022-10-09T12:26:28.470" v="134" actId="1076"/>
          <ac:picMkLst>
            <pc:docMk/>
            <pc:sldMk cId="360800116" sldId="277"/>
            <ac:picMk id="5" creationId="{D15D0B6C-BE25-7D54-AE04-83F9A8D0B54B}"/>
          </ac:picMkLst>
        </pc:picChg>
        <pc:picChg chg="add del mod">
          <ac:chgData name="Гість" userId="S::urn:spo:anon#2bd0c471a3bacaf13d498df6ee2b9f10ece383aa16fe4954753c5459068e4a80::" providerId="AD" clId="Web-{ECCB5EA9-0DA7-427B-A666-827B53C471E8}" dt="2022-10-09T12:25:59.765" v="121"/>
          <ac:picMkLst>
            <pc:docMk/>
            <pc:sldMk cId="360800116" sldId="277"/>
            <ac:picMk id="6" creationId="{09FE1B33-47D0-6C1E-457E-1078ED90BBD5}"/>
          </ac:picMkLst>
        </pc:picChg>
        <pc:picChg chg="add mod">
          <ac:chgData name="Гість" userId="S::urn:spo:anon#2bd0c471a3bacaf13d498df6ee2b9f10ece383aa16fe4954753c5459068e4a80::" providerId="AD" clId="Web-{ECCB5EA9-0DA7-427B-A666-827B53C471E8}" dt="2022-10-09T12:26:32.532" v="136" actId="1076"/>
          <ac:picMkLst>
            <pc:docMk/>
            <pc:sldMk cId="360800116" sldId="277"/>
            <ac:picMk id="7" creationId="{7446D68D-F999-9C05-EE9E-58C77A4A168F}"/>
          </ac:picMkLst>
        </pc:picChg>
      </pc:sldChg>
      <pc:sldChg chg="new del">
        <pc:chgData name="Гість" userId="S::urn:spo:anon#2bd0c471a3bacaf13d498df6ee2b9f10ece383aa16fe4954753c5459068e4a80::" providerId="AD" clId="Web-{ECCB5EA9-0DA7-427B-A666-827B53C471E8}" dt="2022-10-09T12:18:45.435" v="100"/>
        <pc:sldMkLst>
          <pc:docMk/>
          <pc:sldMk cId="2778396731" sldId="277"/>
        </pc:sldMkLst>
      </pc:sldChg>
    </pc:docChg>
  </pc:docChgLst>
  <pc:docChgLst>
    <pc:chgData name="Mucha Damian (STUD)" userId="S::01133120@pw.edu.pl::c8031de1-7fb8-4957-a6c8-5033d714846b" providerId="AD" clId="Web-{AE84013E-1F76-F634-CF05-A9067F8B023B}"/>
    <pc:docChg chg="addSld modSld">
      <pc:chgData name="Mucha Damian (STUD)" userId="S::01133120@pw.edu.pl::c8031de1-7fb8-4957-a6c8-5033d714846b" providerId="AD" clId="Web-{AE84013E-1F76-F634-CF05-A9067F8B023B}" dt="2022-10-08T15:45:26.783" v="141" actId="20577"/>
      <pc:docMkLst>
        <pc:docMk/>
      </pc:docMkLst>
      <pc:sldChg chg="addSp delSp modSp new">
        <pc:chgData name="Mucha Damian (STUD)" userId="S::01133120@pw.edu.pl::c8031de1-7fb8-4957-a6c8-5033d714846b" providerId="AD" clId="Web-{AE84013E-1F76-F634-CF05-A9067F8B023B}" dt="2022-10-08T15:42:15.818" v="36" actId="1076"/>
        <pc:sldMkLst>
          <pc:docMk/>
          <pc:sldMk cId="2019814706" sldId="260"/>
        </pc:sldMkLst>
        <pc:spChg chg="mod">
          <ac:chgData name="Mucha Damian (STUD)" userId="S::01133120@pw.edu.pl::c8031de1-7fb8-4957-a6c8-5033d714846b" providerId="AD" clId="Web-{AE84013E-1F76-F634-CF05-A9067F8B023B}" dt="2022-10-08T15:36:57.470" v="11" actId="20577"/>
          <ac:spMkLst>
            <pc:docMk/>
            <pc:sldMk cId="2019814706" sldId="260"/>
            <ac:spMk id="2" creationId="{817A622B-EBA3-D764-6F01-9DA2F17CE8DC}"/>
          </ac:spMkLst>
        </pc:spChg>
        <pc:spChg chg="mod">
          <ac:chgData name="Mucha Damian (STUD)" userId="S::01133120@pw.edu.pl::c8031de1-7fb8-4957-a6c8-5033d714846b" providerId="AD" clId="Web-{AE84013E-1F76-F634-CF05-A9067F8B023B}" dt="2022-10-08T15:38:23.054" v="29" actId="20577"/>
          <ac:spMkLst>
            <pc:docMk/>
            <pc:sldMk cId="2019814706" sldId="260"/>
            <ac:spMk id="3" creationId="{642E8720-85D5-5672-38EE-44485E1A891B}"/>
          </ac:spMkLst>
        </pc:spChg>
        <pc:graphicFrameChg chg="add del mod">
          <ac:chgData name="Mucha Damian (STUD)" userId="S::01133120@pw.edu.pl::c8031de1-7fb8-4957-a6c8-5033d714846b" providerId="AD" clId="Web-{AE84013E-1F76-F634-CF05-A9067F8B023B}" dt="2022-10-08T15:37:19.424" v="13"/>
          <ac:graphicFrameMkLst>
            <pc:docMk/>
            <pc:sldMk cId="2019814706" sldId="260"/>
            <ac:graphicFrameMk id="5" creationId="{DE7F97CF-2E25-DAB9-DCC1-CE7B4894D03D}"/>
          </ac:graphicFrameMkLst>
        </pc:graphicFrameChg>
        <pc:graphicFrameChg chg="add del mod">
          <ac:chgData name="Mucha Damian (STUD)" userId="S::01133120@pw.edu.pl::c8031de1-7fb8-4957-a6c8-5033d714846b" providerId="AD" clId="Web-{AE84013E-1F76-F634-CF05-A9067F8B023B}" dt="2022-10-08T15:37:49.615" v="22"/>
          <ac:graphicFrameMkLst>
            <pc:docMk/>
            <pc:sldMk cId="2019814706" sldId="260"/>
            <ac:graphicFrameMk id="7" creationId="{7470E617-D7EE-4432-21F3-D4411A98EACD}"/>
          </ac:graphicFrameMkLst>
        </pc:graphicFrameChg>
        <pc:picChg chg="add mod">
          <ac:chgData name="Mucha Damian (STUD)" userId="S::01133120@pw.edu.pl::c8031de1-7fb8-4957-a6c8-5033d714846b" providerId="AD" clId="Web-{AE84013E-1F76-F634-CF05-A9067F8B023B}" dt="2022-10-08T15:40:21.186" v="32" actId="14100"/>
          <ac:picMkLst>
            <pc:docMk/>
            <pc:sldMk cId="2019814706" sldId="260"/>
            <ac:picMk id="8" creationId="{CAD8A1D2-934D-0E16-7B68-2700A1F74546}"/>
          </ac:picMkLst>
        </pc:picChg>
        <pc:picChg chg="add mod">
          <ac:chgData name="Mucha Damian (STUD)" userId="S::01133120@pw.edu.pl::c8031de1-7fb8-4957-a6c8-5033d714846b" providerId="AD" clId="Web-{AE84013E-1F76-F634-CF05-A9067F8B023B}" dt="2022-10-08T15:42:15.818" v="36" actId="1076"/>
          <ac:picMkLst>
            <pc:docMk/>
            <pc:sldMk cId="2019814706" sldId="260"/>
            <ac:picMk id="9" creationId="{05CF7638-DF22-226B-FA25-346C11FE9D64}"/>
          </ac:picMkLst>
        </pc:picChg>
      </pc:sldChg>
      <pc:sldChg chg="modSp new">
        <pc:chgData name="Mucha Damian (STUD)" userId="S::01133120@pw.edu.pl::c8031de1-7fb8-4957-a6c8-5033d714846b" providerId="AD" clId="Web-{AE84013E-1F76-F634-CF05-A9067F8B023B}" dt="2022-10-08T15:43:12.993" v="51" actId="20577"/>
        <pc:sldMkLst>
          <pc:docMk/>
          <pc:sldMk cId="4147674477" sldId="264"/>
        </pc:sldMkLst>
        <pc:spChg chg="mod">
          <ac:chgData name="Mucha Damian (STUD)" userId="S::01133120@pw.edu.pl::c8031de1-7fb8-4957-a6c8-5033d714846b" providerId="AD" clId="Web-{AE84013E-1F76-F634-CF05-A9067F8B023B}" dt="2022-10-08T15:43:12.993" v="51" actId="20577"/>
          <ac:spMkLst>
            <pc:docMk/>
            <pc:sldMk cId="4147674477" sldId="264"/>
            <ac:spMk id="2" creationId="{42837DD0-D88D-598D-6C11-992FACD85A5F}"/>
          </ac:spMkLst>
        </pc:spChg>
      </pc:sldChg>
      <pc:sldChg chg="modSp new">
        <pc:chgData name="Mucha Damian (STUD)" userId="S::01133120@pw.edu.pl::c8031de1-7fb8-4957-a6c8-5033d714846b" providerId="AD" clId="Web-{AE84013E-1F76-F634-CF05-A9067F8B023B}" dt="2022-10-08T15:45:26.783" v="141" actId="20577"/>
        <pc:sldMkLst>
          <pc:docMk/>
          <pc:sldMk cId="3949502938" sldId="265"/>
        </pc:sldMkLst>
        <pc:spChg chg="mod">
          <ac:chgData name="Mucha Damian (STUD)" userId="S::01133120@pw.edu.pl::c8031de1-7fb8-4957-a6c8-5033d714846b" providerId="AD" clId="Web-{AE84013E-1F76-F634-CF05-A9067F8B023B}" dt="2022-10-08T15:43:36.542" v="81" actId="20577"/>
          <ac:spMkLst>
            <pc:docMk/>
            <pc:sldMk cId="3949502938" sldId="265"/>
            <ac:spMk id="2" creationId="{382618E4-23B7-E247-F89E-95C5868BF97D}"/>
          </ac:spMkLst>
        </pc:spChg>
        <pc:spChg chg="mod">
          <ac:chgData name="Mucha Damian (STUD)" userId="S::01133120@pw.edu.pl::c8031de1-7fb8-4957-a6c8-5033d714846b" providerId="AD" clId="Web-{AE84013E-1F76-F634-CF05-A9067F8B023B}" dt="2022-10-08T15:45:26.783" v="141" actId="20577"/>
          <ac:spMkLst>
            <pc:docMk/>
            <pc:sldMk cId="3949502938" sldId="265"/>
            <ac:spMk id="3" creationId="{62C1D76A-41B9-D36A-6095-3D9CEBD80A57}"/>
          </ac:spMkLst>
        </pc:spChg>
      </pc:sldChg>
    </pc:docChg>
  </pc:docChgLst>
  <pc:docChgLst>
    <pc:chgData name="Guest User" userId="S::urn:spo:anon#2bd0c471a3bacaf13d498df6ee2b9f10ece383aa16fe4954753c5459068e4a80::" providerId="AD" clId="Web-{341D4DE8-4C0A-A3F6-FD02-F5FD5B2A8C83}"/>
    <pc:docChg chg="modSld">
      <pc:chgData name="Guest User" userId="S::urn:spo:anon#2bd0c471a3bacaf13d498df6ee2b9f10ece383aa16fe4954753c5459068e4a80::" providerId="AD" clId="Web-{341D4DE8-4C0A-A3F6-FD02-F5FD5B2A8C83}" dt="2022-10-09T07:44:42.471" v="164" actId="14100"/>
      <pc:docMkLst>
        <pc:docMk/>
      </pc:docMkLst>
      <pc:sldChg chg="modSp">
        <pc:chgData name="Guest User" userId="S::urn:spo:anon#2bd0c471a3bacaf13d498df6ee2b9f10ece383aa16fe4954753c5459068e4a80::" providerId="AD" clId="Web-{341D4DE8-4C0A-A3F6-FD02-F5FD5B2A8C83}" dt="2022-10-09T07:35:40.593" v="58" actId="1076"/>
        <pc:sldMkLst>
          <pc:docMk/>
          <pc:sldMk cId="0" sldId="257"/>
        </pc:sldMkLst>
        <pc:spChg chg="mod">
          <ac:chgData name="Guest User" userId="S::urn:spo:anon#2bd0c471a3bacaf13d498df6ee2b9f10ece383aa16fe4954753c5459068e4a80::" providerId="AD" clId="Web-{341D4DE8-4C0A-A3F6-FD02-F5FD5B2A8C83}" dt="2022-10-09T07:35:22.186" v="54" actId="1076"/>
          <ac:spMkLst>
            <pc:docMk/>
            <pc:sldMk cId="0" sldId="257"/>
            <ac:spMk id="3" creationId="{E8D0D95F-094B-CD77-A577-721B06A46AEE}"/>
          </ac:spMkLst>
        </pc:spChg>
        <pc:spChg chg="mod">
          <ac:chgData name="Guest User" userId="S::urn:spo:anon#2bd0c471a3bacaf13d498df6ee2b9f10ece383aa16fe4954753c5459068e4a80::" providerId="AD" clId="Web-{341D4DE8-4C0A-A3F6-FD02-F5FD5B2A8C83}" dt="2022-10-09T07:35:30.014" v="56" actId="1076"/>
          <ac:spMkLst>
            <pc:docMk/>
            <pc:sldMk cId="0" sldId="257"/>
            <ac:spMk id="5" creationId="{7F1FF96A-0008-C06D-691F-D8C14DFB6374}"/>
          </ac:spMkLst>
        </pc:spChg>
        <pc:picChg chg="mod">
          <ac:chgData name="Guest User" userId="S::urn:spo:anon#2bd0c471a3bacaf13d498df6ee2b9f10ece383aa16fe4954753c5459068e4a80::" providerId="AD" clId="Web-{341D4DE8-4C0A-A3F6-FD02-F5FD5B2A8C83}" dt="2022-10-09T07:35:40.593" v="58" actId="1076"/>
          <ac:picMkLst>
            <pc:docMk/>
            <pc:sldMk cId="0" sldId="257"/>
            <ac:picMk id="20" creationId="{AB179811-9C72-3D11-3846-471EF0178C78}"/>
          </ac:picMkLst>
        </pc:picChg>
        <pc:picChg chg="mod">
          <ac:chgData name="Guest User" userId="S::urn:spo:anon#2bd0c471a3bacaf13d498df6ee2b9f10ece383aa16fe4954753c5459068e4a80::" providerId="AD" clId="Web-{341D4DE8-4C0A-A3F6-FD02-F5FD5B2A8C83}" dt="2022-10-09T07:35:25.610" v="55" actId="1076"/>
          <ac:picMkLst>
            <pc:docMk/>
            <pc:sldMk cId="0" sldId="257"/>
            <ac:picMk id="21" creationId="{16791740-5075-B5C1-E9CC-069DF9E64AD4}"/>
          </ac:picMkLst>
        </pc:picChg>
      </pc:sldChg>
      <pc:sldChg chg="addSp modSp">
        <pc:chgData name="Guest User" userId="S::urn:spo:anon#2bd0c471a3bacaf13d498df6ee2b9f10ece383aa16fe4954753c5459068e4a80::" providerId="AD" clId="Web-{341D4DE8-4C0A-A3F6-FD02-F5FD5B2A8C83}" dt="2022-10-09T07:30:14.231" v="44" actId="14100"/>
        <pc:sldMkLst>
          <pc:docMk/>
          <pc:sldMk cId="3699600736" sldId="261"/>
        </pc:sldMkLst>
        <pc:spChg chg="mod">
          <ac:chgData name="Guest User" userId="S::urn:spo:anon#2bd0c471a3bacaf13d498df6ee2b9f10ece383aa16fe4954753c5459068e4a80::" providerId="AD" clId="Web-{341D4DE8-4C0A-A3F6-FD02-F5FD5B2A8C83}" dt="2022-10-09T07:29:48.152" v="27" actId="14100"/>
          <ac:spMkLst>
            <pc:docMk/>
            <pc:sldMk cId="3699600736" sldId="261"/>
            <ac:spMk id="2" creationId="{817A622B-EBA3-D764-6F01-9DA2F17CE8DC}"/>
          </ac:spMkLst>
        </pc:spChg>
        <pc:spChg chg="add mod">
          <ac:chgData name="Guest User" userId="S::urn:spo:anon#2bd0c471a3bacaf13d498df6ee2b9f10ece383aa16fe4954753c5459068e4a80::" providerId="AD" clId="Web-{341D4DE8-4C0A-A3F6-FD02-F5FD5B2A8C83}" dt="2022-10-09T07:30:14.231" v="44" actId="14100"/>
          <ac:spMkLst>
            <pc:docMk/>
            <pc:sldMk cId="3699600736" sldId="261"/>
            <ac:spMk id="5" creationId="{A381DC8A-FFB2-1B95-79FC-E8C0B27654F1}"/>
          </ac:spMkLst>
        </pc:spChg>
      </pc:sldChg>
      <pc:sldChg chg="addSp modSp">
        <pc:chgData name="Guest User" userId="S::urn:spo:anon#2bd0c471a3bacaf13d498df6ee2b9f10ece383aa16fe4954753c5459068e4a80::" providerId="AD" clId="Web-{341D4DE8-4C0A-A3F6-FD02-F5FD5B2A8C83}" dt="2022-10-09T07:30:27.107" v="53" actId="20577"/>
        <pc:sldMkLst>
          <pc:docMk/>
          <pc:sldMk cId="1522058209" sldId="266"/>
        </pc:sldMkLst>
        <pc:spChg chg="add mod">
          <ac:chgData name="Guest User" userId="S::urn:spo:anon#2bd0c471a3bacaf13d498df6ee2b9f10ece383aa16fe4954753c5459068e4a80::" providerId="AD" clId="Web-{341D4DE8-4C0A-A3F6-FD02-F5FD5B2A8C83}" dt="2022-10-09T07:30:27.107" v="53" actId="20577"/>
          <ac:spMkLst>
            <pc:docMk/>
            <pc:sldMk cId="1522058209" sldId="266"/>
            <ac:spMk id="5" creationId="{AEAC46C5-9EA9-D2AA-3D3F-EFAB7F230AD9}"/>
          </ac:spMkLst>
        </pc:spChg>
      </pc:sldChg>
      <pc:sldChg chg="addSp delSp modSp">
        <pc:chgData name="Guest User" userId="S::urn:spo:anon#2bd0c471a3bacaf13d498df6ee2b9f10ece383aa16fe4954753c5459068e4a80::" providerId="AD" clId="Web-{341D4DE8-4C0A-A3F6-FD02-F5FD5B2A8C83}" dt="2022-10-09T07:44:42.471" v="164" actId="14100"/>
        <pc:sldMkLst>
          <pc:docMk/>
          <pc:sldMk cId="2573045272" sldId="269"/>
        </pc:sldMkLst>
        <pc:spChg chg="add del mod">
          <ac:chgData name="Guest User" userId="S::urn:spo:anon#2bd0c471a3bacaf13d498df6ee2b9f10ece383aa16fe4954753c5459068e4a80::" providerId="AD" clId="Web-{341D4DE8-4C0A-A3F6-FD02-F5FD5B2A8C83}" dt="2022-10-09T07:43:29.156" v="149"/>
          <ac:spMkLst>
            <pc:docMk/>
            <pc:sldMk cId="2573045272" sldId="269"/>
            <ac:spMk id="3" creationId="{22FA3BA7-950B-6E68-1CFC-72848753C2B2}"/>
          </ac:spMkLst>
        </pc:spChg>
        <pc:spChg chg="add mod">
          <ac:chgData name="Guest User" userId="S::urn:spo:anon#2bd0c471a3bacaf13d498df6ee2b9f10ece383aa16fe4954753c5459068e4a80::" providerId="AD" clId="Web-{341D4DE8-4C0A-A3F6-FD02-F5FD5B2A8C83}" dt="2022-10-09T07:44:30.627" v="162" actId="1076"/>
          <ac:spMkLst>
            <pc:docMk/>
            <pc:sldMk cId="2573045272" sldId="269"/>
            <ac:spMk id="4" creationId="{4A4451ED-A45F-BEC1-0DCE-76C6076108CC}"/>
          </ac:spMkLst>
        </pc:spChg>
        <pc:spChg chg="mod">
          <ac:chgData name="Guest User" userId="S::urn:spo:anon#2bd0c471a3bacaf13d498df6ee2b9f10ece383aa16fe4954753c5459068e4a80::" providerId="AD" clId="Web-{341D4DE8-4C0A-A3F6-FD02-F5FD5B2A8C83}" dt="2022-10-09T07:43:08.921" v="117" actId="20577"/>
          <ac:spMkLst>
            <pc:docMk/>
            <pc:sldMk cId="2573045272" sldId="269"/>
            <ac:spMk id="40" creationId="{D6385993-D961-C51C-831F-034F748F0474}"/>
          </ac:spMkLst>
        </pc:spChg>
        <pc:cxnChg chg="add mod">
          <ac:chgData name="Guest User" userId="S::urn:spo:anon#2bd0c471a3bacaf13d498df6ee2b9f10ece383aa16fe4954753c5459068e4a80::" providerId="AD" clId="Web-{341D4DE8-4C0A-A3F6-FD02-F5FD5B2A8C83}" dt="2022-10-09T07:44:42.471" v="164" actId="14100"/>
          <ac:cxnSpMkLst>
            <pc:docMk/>
            <pc:sldMk cId="2573045272" sldId="269"/>
            <ac:cxnSpMk id="5" creationId="{CE79F931-64C4-6CDB-400A-4E0C7705362A}"/>
          </ac:cxnSpMkLst>
        </pc:cxnChg>
        <pc:cxnChg chg="add">
          <ac:chgData name="Guest User" userId="S::urn:spo:anon#2bd0c471a3bacaf13d498df6ee2b9f10ece383aa16fe4954753c5459068e4a80::" providerId="AD" clId="Web-{341D4DE8-4C0A-A3F6-FD02-F5FD5B2A8C83}" dt="2022-10-09T07:44:05.876" v="158"/>
          <ac:cxnSpMkLst>
            <pc:docMk/>
            <pc:sldMk cId="2573045272" sldId="269"/>
            <ac:cxnSpMk id="6" creationId="{1E09C92B-1FFF-244F-49CD-6B49A03885C0}"/>
          </ac:cxnSpMkLst>
        </pc:cxnChg>
      </pc:sldChg>
    </pc:docChg>
  </pc:docChgLst>
  <pc:docChgLst>
    <pc:chgData name="Guest User" userId="S::urn:spo:anon#2bd0c471a3bacaf13d498df6ee2b9f10ece383aa16fe4954753c5459068e4a80::" providerId="AD" clId="Web-{FD16678B-F8C5-2019-2CA2-6E384C7612C8}"/>
    <pc:docChg chg="addSld delSld modSld">
      <pc:chgData name="Guest User" userId="S::urn:spo:anon#2bd0c471a3bacaf13d498df6ee2b9f10ece383aa16fe4954753c5459068e4a80::" providerId="AD" clId="Web-{FD16678B-F8C5-2019-2CA2-6E384C7612C8}" dt="2022-10-09T13:53:26.057" v="2766"/>
      <pc:docMkLst>
        <pc:docMk/>
      </pc:docMkLst>
      <pc:sldChg chg="modSp modNotes">
        <pc:chgData name="Guest User" userId="S::urn:spo:anon#2bd0c471a3bacaf13d498df6ee2b9f10ece383aa16fe4954753c5459068e4a80::" providerId="AD" clId="Web-{FD16678B-F8C5-2019-2CA2-6E384C7612C8}" dt="2022-10-09T11:09:10.279" v="1585" actId="20577"/>
        <pc:sldMkLst>
          <pc:docMk/>
          <pc:sldMk cId="0" sldId="256"/>
        </pc:sldMkLst>
        <pc:spChg chg="mod">
          <ac:chgData name="Guest User" userId="S::urn:spo:anon#2bd0c471a3bacaf13d498df6ee2b9f10ece383aa16fe4954753c5459068e4a80::" providerId="AD" clId="Web-{FD16678B-F8C5-2019-2CA2-6E384C7612C8}" dt="2022-10-09T11:09:10.279" v="1585" actId="20577"/>
          <ac:spMkLst>
            <pc:docMk/>
            <pc:sldMk cId="0" sldId="256"/>
            <ac:spMk id="143" creationId="{00000000-0000-0000-0000-000000000000}"/>
          </ac:spMkLst>
        </pc:spChg>
      </pc:sldChg>
      <pc:sldChg chg="addSp modSp modNotes">
        <pc:chgData name="Guest User" userId="S::urn:spo:anon#2bd0c471a3bacaf13d498df6ee2b9f10ece383aa16fe4954753c5459068e4a80::" providerId="AD" clId="Web-{FD16678B-F8C5-2019-2CA2-6E384C7612C8}" dt="2022-10-09T11:26:49.308" v="2351"/>
        <pc:sldMkLst>
          <pc:docMk/>
          <pc:sldMk cId="0" sldId="257"/>
        </pc:sldMkLst>
        <pc:spChg chg="add mod">
          <ac:chgData name="Guest User" userId="S::urn:spo:anon#2bd0c471a3bacaf13d498df6ee2b9f10ece383aa16fe4954753c5459068e4a80::" providerId="AD" clId="Web-{FD16678B-F8C5-2019-2CA2-6E384C7612C8}" dt="2022-10-09T07:56:13.016" v="103" actId="1076"/>
          <ac:spMkLst>
            <pc:docMk/>
            <pc:sldMk cId="0" sldId="257"/>
            <ac:spMk id="2" creationId="{7A7D089D-080F-9C16-BD85-59E19E644B57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16:18.103" v="895" actId="20577"/>
          <ac:spMkLst>
            <pc:docMk/>
            <pc:sldMk cId="0" sldId="257"/>
            <ac:spMk id="4" creationId="{FA7763DF-4426-F45A-0C4A-72FBD3A7ED34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7:56:03.875" v="100" actId="1076"/>
          <ac:spMkLst>
            <pc:docMk/>
            <pc:sldMk cId="0" sldId="257"/>
            <ac:spMk id="5" creationId="{7F1FF96A-0008-C06D-691F-D8C14DFB6374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7:56:47.001" v="109" actId="14100"/>
          <ac:spMkLst>
            <pc:docMk/>
            <pc:sldMk cId="0" sldId="257"/>
            <ac:spMk id="7" creationId="{7E64BC9D-4C64-F761-B76A-9FFBF39CC820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8:23:07.548" v="193" actId="20577"/>
          <ac:spMkLst>
            <pc:docMk/>
            <pc:sldMk cId="0" sldId="257"/>
            <ac:spMk id="10" creationId="{ECD82007-BF36-5063-3440-BC06C5F67DE5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7:56:41.110" v="108" actId="14100"/>
          <ac:spMkLst>
            <pc:docMk/>
            <pc:sldMk cId="0" sldId="257"/>
            <ac:spMk id="150" creationId="{00000000-0000-0000-0000-000000000000}"/>
          </ac:spMkLst>
        </pc:spChg>
        <pc:picChg chg="add mod modCrop">
          <ac:chgData name="Guest User" userId="S::urn:spo:anon#2bd0c471a3bacaf13d498df6ee2b9f10ece383aa16fe4954753c5459068e4a80::" providerId="AD" clId="Web-{FD16678B-F8C5-2019-2CA2-6E384C7612C8}" dt="2022-10-09T07:56:10.031" v="102" actId="1076"/>
          <ac:picMkLst>
            <pc:docMk/>
            <pc:sldMk cId="0" sldId="257"/>
            <ac:picMk id="8" creationId="{41966F4C-2091-A694-EDC8-F4AC5D51CB3C}"/>
          </ac:picMkLst>
        </pc:picChg>
        <pc:picChg chg="mod">
          <ac:chgData name="Guest User" userId="S::urn:spo:anon#2bd0c471a3bacaf13d498df6ee2b9f10ece383aa16fe4954753c5459068e4a80::" providerId="AD" clId="Web-{FD16678B-F8C5-2019-2CA2-6E384C7612C8}" dt="2022-10-09T07:56:06.500" v="101" actId="1076"/>
          <ac:picMkLst>
            <pc:docMk/>
            <pc:sldMk cId="0" sldId="257"/>
            <ac:picMk id="20" creationId="{AB179811-9C72-3D11-3846-471EF0178C78}"/>
          </ac:picMkLst>
        </pc:picChg>
      </pc:sldChg>
      <pc:sldChg chg="del mod modShow">
        <pc:chgData name="Guest User" userId="S::urn:spo:anon#2bd0c471a3bacaf13d498df6ee2b9f10ece383aa16fe4954753c5459068e4a80::" providerId="AD" clId="Web-{FD16678B-F8C5-2019-2CA2-6E384C7612C8}" dt="2022-10-09T09:49:01.305" v="757"/>
        <pc:sldMkLst>
          <pc:docMk/>
          <pc:sldMk cId="2019814706" sldId="260"/>
        </pc:sldMkLst>
      </pc:sldChg>
      <pc:sldChg chg="addSp delSp modSp">
        <pc:chgData name="Guest User" userId="S::urn:spo:anon#2bd0c471a3bacaf13d498df6ee2b9f10ece383aa16fe4954753c5459068e4a80::" providerId="AD" clId="Web-{FD16678B-F8C5-2019-2CA2-6E384C7612C8}" dt="2022-10-09T10:21:55.534" v="1006"/>
        <pc:sldMkLst>
          <pc:docMk/>
          <pc:sldMk cId="3699600736" sldId="261"/>
        </pc:sldMkLst>
        <pc:spChg chg="mod">
          <ac:chgData name="Guest User" userId="S::urn:spo:anon#2bd0c471a3bacaf13d498df6ee2b9f10ece383aa16fe4954753c5459068e4a80::" providerId="AD" clId="Web-{FD16678B-F8C5-2019-2CA2-6E384C7612C8}" dt="2022-10-09T09:39:10.695" v="756" actId="20577"/>
          <ac:spMkLst>
            <pc:docMk/>
            <pc:sldMk cId="3699600736" sldId="261"/>
            <ac:spMk id="2" creationId="{817A622B-EBA3-D764-6F01-9DA2F17CE8DC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8:23:48.799" v="198"/>
          <ac:spMkLst>
            <pc:docMk/>
            <pc:sldMk cId="3699600736" sldId="261"/>
            <ac:spMk id="5" creationId="{A381DC8A-FFB2-1B95-79FC-E8C0B27654F1}"/>
          </ac:spMkLst>
        </pc:spChg>
        <pc:spChg chg="add del">
          <ac:chgData name="Guest User" userId="S::urn:spo:anon#2bd0c471a3bacaf13d498df6ee2b9f10ece383aa16fe4954753c5459068e4a80::" providerId="AD" clId="Web-{FD16678B-F8C5-2019-2CA2-6E384C7612C8}" dt="2022-10-09T08:23:46.705" v="197"/>
          <ac:spMkLst>
            <pc:docMk/>
            <pc:sldMk cId="3699600736" sldId="261"/>
            <ac:spMk id="6" creationId="{CE4E98CA-1259-4C33-B1F9-F6AE50CC9028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8:23:55.065" v="210" actId="20577"/>
          <ac:spMkLst>
            <pc:docMk/>
            <pc:sldMk cId="3699600736" sldId="261"/>
            <ac:spMk id="10" creationId="{3C0B15B9-98DF-3DB8-843F-B63444CC548C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21:55.534" v="1006"/>
          <ac:spMkLst>
            <pc:docMk/>
            <pc:sldMk cId="3699600736" sldId="261"/>
            <ac:spMk id="26" creationId="{07B912DF-7D60-0E01-0268-B453D2CDCEAF}"/>
          </ac:spMkLst>
        </pc:spChg>
      </pc:sldChg>
      <pc:sldChg chg="addSp modSp">
        <pc:chgData name="Guest User" userId="S::urn:spo:anon#2bd0c471a3bacaf13d498df6ee2b9f10ece383aa16fe4954753c5459068e4a80::" providerId="AD" clId="Web-{FD16678B-F8C5-2019-2CA2-6E384C7612C8}" dt="2022-10-09T08:51:26.883" v="328" actId="1076"/>
        <pc:sldMkLst>
          <pc:docMk/>
          <pc:sldMk cId="3902440691" sldId="262"/>
        </pc:sldMkLst>
        <pc:spChg chg="mod">
          <ac:chgData name="Guest User" userId="S::urn:spo:anon#2bd0c471a3bacaf13d498df6ee2b9f10ece383aa16fe4954753c5459068e4a80::" providerId="AD" clId="Web-{FD16678B-F8C5-2019-2CA2-6E384C7612C8}" dt="2022-10-09T08:26:50.710" v="287" actId="14100"/>
          <ac:spMkLst>
            <pc:docMk/>
            <pc:sldMk cId="3902440691" sldId="262"/>
            <ac:spMk id="2" creationId="{817A622B-EBA3-D764-6F01-9DA2F17CE8DC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8:27:06.101" v="295" actId="20577"/>
          <ac:spMkLst>
            <pc:docMk/>
            <pc:sldMk cId="3902440691" sldId="262"/>
            <ac:spMk id="6" creationId="{CF76AC55-9484-D623-2BA1-CB36F3E07CCD}"/>
          </ac:spMkLst>
        </pc:spChg>
        <pc:picChg chg="add mod modCrop">
          <ac:chgData name="Guest User" userId="S::urn:spo:anon#2bd0c471a3bacaf13d498df6ee2b9f10ece383aa16fe4954753c5459068e4a80::" providerId="AD" clId="Web-{FD16678B-F8C5-2019-2CA2-6E384C7612C8}" dt="2022-10-09T08:51:26.883" v="328" actId="1076"/>
          <ac:picMkLst>
            <pc:docMk/>
            <pc:sldMk cId="3902440691" sldId="262"/>
            <ac:picMk id="4" creationId="{8AD6C267-FB6E-9D21-DBE1-C70860CC512C}"/>
          </ac:picMkLst>
        </pc:picChg>
      </pc:sldChg>
      <pc:sldChg chg="del">
        <pc:chgData name="Guest User" userId="S::urn:spo:anon#2bd0c471a3bacaf13d498df6ee2b9f10ece383aa16fe4954753c5459068e4a80::" providerId="AD" clId="Web-{FD16678B-F8C5-2019-2CA2-6E384C7612C8}" dt="2022-10-09T08:07:32.472" v="115"/>
        <pc:sldMkLst>
          <pc:docMk/>
          <pc:sldMk cId="4147674477" sldId="264"/>
        </pc:sldMkLst>
      </pc:sldChg>
      <pc:sldChg chg="del">
        <pc:chgData name="Guest User" userId="S::urn:spo:anon#2bd0c471a3bacaf13d498df6ee2b9f10ece383aa16fe4954753c5459068e4a80::" providerId="AD" clId="Web-{FD16678B-F8C5-2019-2CA2-6E384C7612C8}" dt="2022-10-09T08:07:36.534" v="116"/>
        <pc:sldMkLst>
          <pc:docMk/>
          <pc:sldMk cId="3949502938" sldId="265"/>
        </pc:sldMkLst>
      </pc:sldChg>
      <pc:sldChg chg="addSp delSp modSp modNotes">
        <pc:chgData name="Guest User" userId="S::urn:spo:anon#2bd0c471a3bacaf13d498df6ee2b9f10ece383aa16fe4954753c5459068e4a80::" providerId="AD" clId="Web-{FD16678B-F8C5-2019-2CA2-6E384C7612C8}" dt="2022-10-09T11:26:39.104" v="2348"/>
        <pc:sldMkLst>
          <pc:docMk/>
          <pc:sldMk cId="1522058209" sldId="266"/>
        </pc:sldMkLst>
        <pc:spChg chg="del mod">
          <ac:chgData name="Guest User" userId="S::urn:spo:anon#2bd0c471a3bacaf13d498df6ee2b9f10ece383aa16fe4954753c5459068e4a80::" providerId="AD" clId="Web-{FD16678B-F8C5-2019-2CA2-6E384C7612C8}" dt="2022-10-09T08:24:08.987" v="211"/>
          <ac:spMkLst>
            <pc:docMk/>
            <pc:sldMk cId="1522058209" sldId="266"/>
            <ac:spMk id="5" creationId="{AEAC46C5-9EA9-D2AA-3D3F-EFAB7F230AD9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8:24:16.222" v="228" actId="20577"/>
          <ac:spMkLst>
            <pc:docMk/>
            <pc:sldMk cId="1522058209" sldId="266"/>
            <ac:spMk id="9" creationId="{45956C35-1151-5B32-EC40-4BF2920C04AE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10:03:10.906" v="809" actId="1076"/>
          <ac:spMkLst>
            <pc:docMk/>
            <pc:sldMk cId="1522058209" sldId="266"/>
            <ac:spMk id="17" creationId="{16C2F62A-1D8F-7C09-0FE3-5A78E111672E}"/>
          </ac:spMkLst>
        </pc:spChg>
        <pc:grpChg chg="add mod">
          <ac:chgData name="Guest User" userId="S::urn:spo:anon#2bd0c471a3bacaf13d498df6ee2b9f10ece383aa16fe4954753c5459068e4a80::" providerId="AD" clId="Web-{FD16678B-F8C5-2019-2CA2-6E384C7612C8}" dt="2022-10-09T10:31:51.065" v="1017" actId="1076"/>
          <ac:grpSpMkLst>
            <pc:docMk/>
            <pc:sldMk cId="1522058209" sldId="266"/>
            <ac:grpSpMk id="22" creationId="{58053922-8689-3EE1-0894-F9C69323C6D7}"/>
          </ac:grpSpMkLst>
        </pc:grpChg>
        <pc:picChg chg="add mod modCrop">
          <ac:chgData name="Guest User" userId="S::urn:spo:anon#2bd0c471a3bacaf13d498df6ee2b9f10ece383aa16fe4954753c5459068e4a80::" providerId="AD" clId="Web-{FD16678B-F8C5-2019-2CA2-6E384C7612C8}" dt="2022-10-09T10:03:16.812" v="811" actId="1076"/>
          <ac:picMkLst>
            <pc:docMk/>
            <pc:sldMk cId="1522058209" sldId="266"/>
            <ac:picMk id="10" creationId="{29F24EE2-37D0-6F7B-81E1-13684CF693C0}"/>
          </ac:picMkLst>
        </pc:picChg>
      </pc:sldChg>
      <pc:sldChg chg="modSp del mod modShow">
        <pc:chgData name="Guest User" userId="S::urn:spo:anon#2bd0c471a3bacaf13d498df6ee2b9f10ece383aa16fe4954753c5459068e4a80::" providerId="AD" clId="Web-{FD16678B-F8C5-2019-2CA2-6E384C7612C8}" dt="2022-10-09T09:49:04.648" v="758"/>
        <pc:sldMkLst>
          <pc:docMk/>
          <pc:sldMk cId="1554465579" sldId="268"/>
        </pc:sldMkLst>
        <pc:spChg chg="mod">
          <ac:chgData name="Guest User" userId="S::urn:spo:anon#2bd0c471a3bacaf13d498df6ee2b9f10ece383aa16fe4954753c5459068e4a80::" providerId="AD" clId="Web-{FD16678B-F8C5-2019-2CA2-6E384C7612C8}" dt="2022-10-09T08:14:22.124" v="125" actId="20577"/>
          <ac:spMkLst>
            <pc:docMk/>
            <pc:sldMk cId="1554465579" sldId="268"/>
            <ac:spMk id="6" creationId="{B2A3CAFB-F21A-0843-E6D9-D77F08ACCC51}"/>
          </ac:spMkLst>
        </pc:spChg>
      </pc:sldChg>
      <pc:sldChg chg="addSp delSp modSp">
        <pc:chgData name="Guest User" userId="S::urn:spo:anon#2bd0c471a3bacaf13d498df6ee2b9f10ece383aa16fe4954753c5459068e4a80::" providerId="AD" clId="Web-{FD16678B-F8C5-2019-2CA2-6E384C7612C8}" dt="2022-10-09T10:02:09.029" v="798" actId="20577"/>
        <pc:sldMkLst>
          <pc:docMk/>
          <pc:sldMk cId="2573045272" sldId="269"/>
        </pc:sldMkLst>
        <pc:spChg chg="add del">
          <ac:chgData name="Guest User" userId="S::urn:spo:anon#2bd0c471a3bacaf13d498df6ee2b9f10ece383aa16fe4954753c5459068e4a80::" providerId="AD" clId="Web-{FD16678B-F8C5-2019-2CA2-6E384C7612C8}" dt="2022-10-09T08:24:24.597" v="229"/>
          <ac:spMkLst>
            <pc:docMk/>
            <pc:sldMk cId="2573045272" sldId="269"/>
            <ac:spMk id="8" creationId="{3DCD9C25-1B38-1F3C-006F-B5EB9C887F08}"/>
          </ac:spMkLst>
        </pc:spChg>
        <pc:spChg chg="add">
          <ac:chgData name="Guest User" userId="S::urn:spo:anon#2bd0c471a3bacaf13d498df6ee2b9f10ece383aa16fe4954753c5459068e4a80::" providerId="AD" clId="Web-{FD16678B-F8C5-2019-2CA2-6E384C7612C8}" dt="2022-10-09T08:24:24.956" v="230"/>
          <ac:spMkLst>
            <pc:docMk/>
            <pc:sldMk cId="2573045272" sldId="269"/>
            <ac:spMk id="10" creationId="{D90AC2CC-0518-1471-0DF9-CE062ABB0D0F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02:09.029" v="798" actId="20577"/>
          <ac:spMkLst>
            <pc:docMk/>
            <pc:sldMk cId="2573045272" sldId="269"/>
            <ac:spMk id="35" creationId="{D5841D0E-7142-0CEC-173F-E801ADEC0DAF}"/>
          </ac:spMkLst>
        </pc:spChg>
        <pc:cxnChg chg="del">
          <ac:chgData name="Guest User" userId="S::urn:spo:anon#2bd0c471a3bacaf13d498df6ee2b9f10ece383aa16fe4954753c5459068e4a80::" providerId="AD" clId="Web-{FD16678B-F8C5-2019-2CA2-6E384C7612C8}" dt="2022-10-09T08:00:51.570" v="110"/>
          <ac:cxnSpMkLst>
            <pc:docMk/>
            <pc:sldMk cId="2573045272" sldId="269"/>
            <ac:cxnSpMk id="6" creationId="{1E09C92B-1FFF-244F-49CD-6B49A03885C0}"/>
          </ac:cxnSpMkLst>
        </pc:cxnChg>
      </pc:sldChg>
      <pc:sldChg chg="addSp delSp modSp modNotes">
        <pc:chgData name="Guest User" userId="S::urn:spo:anon#2bd0c471a3bacaf13d498df6ee2b9f10ece383aa16fe4954753c5459068e4a80::" providerId="AD" clId="Web-{FD16678B-F8C5-2019-2CA2-6E384C7612C8}" dt="2022-10-09T13:53:26.057" v="2766"/>
        <pc:sldMkLst>
          <pc:docMk/>
          <pc:sldMk cId="3657256578" sldId="270"/>
        </pc:sldMkLst>
        <pc:spChg chg="add mod">
          <ac:chgData name="Guest User" userId="S::urn:spo:anon#2bd0c471a3bacaf13d498df6ee2b9f10ece383aa16fe4954753c5459068e4a80::" providerId="AD" clId="Web-{FD16678B-F8C5-2019-2CA2-6E384C7612C8}" dt="2022-10-09T08:25:07.145" v="262" actId="14100"/>
          <ac:spMkLst>
            <pc:docMk/>
            <pc:sldMk cId="3657256578" sldId="270"/>
            <ac:spMk id="7" creationId="{3D0DED5D-64F9-BE66-D821-DC8300F8FE7C}"/>
          </ac:spMkLst>
        </pc:spChg>
        <pc:spChg chg="add mod ord">
          <ac:chgData name="Guest User" userId="S::urn:spo:anon#2bd0c471a3bacaf13d498df6ee2b9f10ece383aa16fe4954753c5459068e4a80::" providerId="AD" clId="Web-{FD16678B-F8C5-2019-2CA2-6E384C7612C8}" dt="2022-10-09T10:09:38.464" v="838" actId="1076"/>
          <ac:spMkLst>
            <pc:docMk/>
            <pc:sldMk cId="3657256578" sldId="270"/>
            <ac:spMk id="8" creationId="{7C75C581-CE2F-ECAA-AB3C-F0876568C8E5}"/>
          </ac:spMkLst>
        </pc:spChg>
        <pc:spChg chg="add mod ord">
          <ac:chgData name="Guest User" userId="S::urn:spo:anon#2bd0c471a3bacaf13d498df6ee2b9f10ece383aa16fe4954753c5459068e4a80::" providerId="AD" clId="Web-{FD16678B-F8C5-2019-2CA2-6E384C7612C8}" dt="2022-10-09T10:10:15.593" v="847" actId="1076"/>
          <ac:spMkLst>
            <pc:docMk/>
            <pc:sldMk cId="3657256578" sldId="270"/>
            <ac:spMk id="9" creationId="{CF7F201F-1423-CF6C-5698-69BB0FFF9875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8:25:09.801" v="263"/>
          <ac:spMkLst>
            <pc:docMk/>
            <pc:sldMk cId="3657256578" sldId="270"/>
            <ac:spMk id="9" creationId="{DF04A58F-066C-74F8-8EE8-F441CA21EF9E}"/>
          </ac:spMkLst>
        </pc:spChg>
        <pc:spChg chg="del topLvl">
          <ac:chgData name="Guest User" userId="S::urn:spo:anon#2bd0c471a3bacaf13d498df6ee2b9f10ece383aa16fe4954753c5459068e4a80::" providerId="AD" clId="Web-{FD16678B-F8C5-2019-2CA2-6E384C7612C8}" dt="2022-10-09T10:12:09.330" v="871"/>
          <ac:spMkLst>
            <pc:docMk/>
            <pc:sldMk cId="3657256578" sldId="270"/>
            <ac:spMk id="13" creationId="{5933012C-5CA0-670B-7402-CD911F42094E}"/>
          </ac:spMkLst>
        </pc:spChg>
        <pc:spChg chg="add mod ord">
          <ac:chgData name="Guest User" userId="S::urn:spo:anon#2bd0c471a3bacaf13d498df6ee2b9f10ece383aa16fe4954753c5459068e4a80::" providerId="AD" clId="Web-{FD16678B-F8C5-2019-2CA2-6E384C7612C8}" dt="2022-10-09T10:17:39.136" v="1001"/>
          <ac:spMkLst>
            <pc:docMk/>
            <pc:sldMk cId="3657256578" sldId="270"/>
            <ac:spMk id="14" creationId="{EB164E61-16DA-20CF-2285-F65CAA170760}"/>
          </ac:spMkLst>
        </pc:spChg>
        <pc:spChg chg="mod topLvl">
          <ac:chgData name="Guest User" userId="S::urn:spo:anon#2bd0c471a3bacaf13d498df6ee2b9f10ece383aa16fe4954753c5459068e4a80::" providerId="AD" clId="Web-{FD16678B-F8C5-2019-2CA2-6E384C7612C8}" dt="2022-10-09T12:27:49.206" v="2444" actId="1076"/>
          <ac:spMkLst>
            <pc:docMk/>
            <pc:sldMk cId="3657256578" sldId="270"/>
            <ac:spMk id="15" creationId="{C45A4DF0-3127-6D91-70A1-B55810C24A5F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10:11:50.673" v="865" actId="1076"/>
          <ac:spMkLst>
            <pc:docMk/>
            <pc:sldMk cId="3657256578" sldId="270"/>
            <ac:spMk id="22" creationId="{A4DCE0D4-2FED-D1E4-577E-20F5E95725EC}"/>
          </ac:spMkLst>
        </pc:spChg>
        <pc:spChg chg="add">
          <ac:chgData name="Guest User" userId="S::urn:spo:anon#2bd0c471a3bacaf13d498df6ee2b9f10ece383aa16fe4954753c5459068e4a80::" providerId="AD" clId="Web-{FD16678B-F8C5-2019-2CA2-6E384C7612C8}" dt="2022-10-09T10:11:51.705" v="866"/>
          <ac:spMkLst>
            <pc:docMk/>
            <pc:sldMk cId="3657256578" sldId="270"/>
            <ac:spMk id="23" creationId="{8DD68319-CC95-6787-8B30-2F588886EDEA}"/>
          </ac:spMkLst>
        </pc:spChg>
        <pc:spChg chg="add">
          <ac:chgData name="Guest User" userId="S::urn:spo:anon#2bd0c471a3bacaf13d498df6ee2b9f10ece383aa16fe4954753c5459068e4a80::" providerId="AD" clId="Web-{FD16678B-F8C5-2019-2CA2-6E384C7612C8}" dt="2022-10-09T10:11:52.517" v="867"/>
          <ac:spMkLst>
            <pc:docMk/>
            <pc:sldMk cId="3657256578" sldId="270"/>
            <ac:spMk id="24" creationId="{3316256A-F747-D041-889D-0025F7DD04F4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10:13:29.160" v="873"/>
          <ac:spMkLst>
            <pc:docMk/>
            <pc:sldMk cId="3657256578" sldId="270"/>
            <ac:spMk id="27" creationId="{9684B463-37B6-7676-7A3E-7F47C137BCEA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2:28:42.865" v="2457" actId="1076"/>
          <ac:spMkLst>
            <pc:docMk/>
            <pc:sldMk cId="3657256578" sldId="270"/>
            <ac:spMk id="28" creationId="{6E20C25F-AC88-656E-67A3-2D62CAE4A4ED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10:13:37.051" v="875"/>
          <ac:spMkLst>
            <pc:docMk/>
            <pc:sldMk cId="3657256578" sldId="270"/>
            <ac:spMk id="32" creationId="{5CD1386A-CED6-7E9B-7EE8-E7652EA353E8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06:25.709" v="819" actId="20577"/>
          <ac:spMkLst>
            <pc:docMk/>
            <pc:sldMk cId="3657256578" sldId="270"/>
            <ac:spMk id="33" creationId="{B276F471-837F-D09B-DFA7-7389958E6A65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10:09:12.120" v="830"/>
          <ac:spMkLst>
            <pc:docMk/>
            <pc:sldMk cId="3657256578" sldId="270"/>
            <ac:spMk id="38" creationId="{A8345896-B746-74B0-93D0-068FA7402AEE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10:38.671" v="852" actId="1076"/>
          <ac:spMkLst>
            <pc:docMk/>
            <pc:sldMk cId="3657256578" sldId="270"/>
            <ac:spMk id="39" creationId="{7D0324C0-68A9-17E8-FFE2-69F8985F5152}"/>
          </ac:spMkLst>
        </pc:spChg>
        <pc:spChg chg="del">
          <ac:chgData name="Guest User" userId="S::urn:spo:anon#2bd0c471a3bacaf13d498df6ee2b9f10ece383aa16fe4954753c5459068e4a80::" providerId="AD" clId="Web-{FD16678B-F8C5-2019-2CA2-6E384C7612C8}" dt="2022-10-09T10:10:05.108" v="845"/>
          <ac:spMkLst>
            <pc:docMk/>
            <pc:sldMk cId="3657256578" sldId="270"/>
            <ac:spMk id="42" creationId="{FCC6E237-765F-B195-690E-8CC598D1C593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10:25.452" v="850" actId="1076"/>
          <ac:spMkLst>
            <pc:docMk/>
            <pc:sldMk cId="3657256578" sldId="270"/>
            <ac:spMk id="43" creationId="{064011A9-592A-F4F4-746E-AC7687B26FB0}"/>
          </ac:spMkLst>
        </pc:spChg>
        <pc:spChg chg="del">
          <ac:chgData name="Guest User" userId="S::urn:spo:anon#2bd0c471a3bacaf13d498df6ee2b9f10ece383aa16fe4954753c5459068e4a80::" providerId="AD" clId="Web-{FD16678B-F8C5-2019-2CA2-6E384C7612C8}" dt="2022-10-09T10:09:49.295" v="843"/>
          <ac:spMkLst>
            <pc:docMk/>
            <pc:sldMk cId="3657256578" sldId="270"/>
            <ac:spMk id="50" creationId="{CC9B313D-0042-56DE-3E25-8003F2EC3FC4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11:18.407" v="860" actId="1076"/>
          <ac:spMkLst>
            <pc:docMk/>
            <pc:sldMk cId="3657256578" sldId="270"/>
            <ac:spMk id="51" creationId="{0C9982C7-E978-2B15-1EFE-CC2B8767C0CC}"/>
          </ac:spMkLst>
        </pc:spChg>
        <pc:grpChg chg="add del">
          <ac:chgData name="Guest User" userId="S::urn:spo:anon#2bd0c471a3bacaf13d498df6ee2b9f10ece383aa16fe4954753c5459068e4a80::" providerId="AD" clId="Web-{FD16678B-F8C5-2019-2CA2-6E384C7612C8}" dt="2022-10-09T10:12:09.330" v="871"/>
          <ac:grpSpMkLst>
            <pc:docMk/>
            <pc:sldMk cId="3657256578" sldId="270"/>
            <ac:grpSpMk id="16" creationId="{3DF428F5-3134-AD06-057A-11E6C39570F2}"/>
          </ac:grpSpMkLst>
        </pc:grpChg>
        <pc:grpChg chg="add">
          <ac:chgData name="Guest User" userId="S::urn:spo:anon#2bd0c471a3bacaf13d498df6ee2b9f10ece383aa16fe4954753c5459068e4a80::" providerId="AD" clId="Web-{FD16678B-F8C5-2019-2CA2-6E384C7612C8}" dt="2022-10-09T10:10:33.156" v="851"/>
          <ac:grpSpMkLst>
            <pc:docMk/>
            <pc:sldMk cId="3657256578" sldId="270"/>
            <ac:grpSpMk id="18" creationId="{FAE3434E-C995-DD4C-52A5-ED678D2A82EF}"/>
          </ac:grpSpMkLst>
        </pc:grpChg>
        <pc:grpChg chg="add mod">
          <ac:chgData name="Guest User" userId="S::urn:spo:anon#2bd0c471a3bacaf13d498df6ee2b9f10ece383aa16fe4954753c5459068e4a80::" providerId="AD" clId="Web-{FD16678B-F8C5-2019-2CA2-6E384C7612C8}" dt="2022-10-09T10:11:55.064" v="868" actId="1076"/>
          <ac:grpSpMkLst>
            <pc:docMk/>
            <pc:sldMk cId="3657256578" sldId="270"/>
            <ac:grpSpMk id="19" creationId="{F230CD82-CAC1-4B37-A51A-46B741723969}"/>
          </ac:grpSpMkLst>
        </pc:grpChg>
        <pc:grpChg chg="add mod">
          <ac:chgData name="Guest User" userId="S::urn:spo:anon#2bd0c471a3bacaf13d498df6ee2b9f10ece383aa16fe4954753c5459068e4a80::" providerId="AD" clId="Web-{FD16678B-F8C5-2019-2CA2-6E384C7612C8}" dt="2022-10-09T10:17:43.839" v="1002" actId="1076"/>
          <ac:grpSpMkLst>
            <pc:docMk/>
            <pc:sldMk cId="3657256578" sldId="270"/>
            <ac:grpSpMk id="20" creationId="{AEEF4C11-55CC-5F8B-5541-D901D796C78B}"/>
          </ac:grpSpMkLst>
        </pc:grpChg>
        <pc:cxnChg chg="add mod">
          <ac:chgData name="Guest User" userId="S::urn:spo:anon#2bd0c471a3bacaf13d498df6ee2b9f10ece383aa16fe4954753c5459068e4a80::" providerId="AD" clId="Web-{FD16678B-F8C5-2019-2CA2-6E384C7612C8}" dt="2022-10-09T10:28:50.857" v="1014" actId="14100"/>
          <ac:cxnSpMkLst>
            <pc:docMk/>
            <pc:sldMk cId="3657256578" sldId="270"/>
            <ac:cxnSpMk id="25" creationId="{1DCCFA79-955D-9BB3-3660-C3B8882157A7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28:16.966" v="1009" actId="14100"/>
          <ac:cxnSpMkLst>
            <pc:docMk/>
            <pc:sldMk cId="3657256578" sldId="270"/>
            <ac:cxnSpMk id="57" creationId="{626F4823-0C3B-7D82-E886-F4EF3959C5D8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28:35.576" v="1012" actId="14100"/>
          <ac:cxnSpMkLst>
            <pc:docMk/>
            <pc:sldMk cId="3657256578" sldId="270"/>
            <ac:cxnSpMk id="59" creationId="{29598077-0CF1-B4E5-669E-B69A8200563E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28:45.889" v="1013" actId="14100"/>
          <ac:cxnSpMkLst>
            <pc:docMk/>
            <pc:sldMk cId="3657256578" sldId="270"/>
            <ac:cxnSpMk id="60" creationId="{24420499-3090-8591-A582-D4340F05C6C8}"/>
          </ac:cxnSpMkLst>
        </pc:cxnChg>
        <pc:cxnChg chg="del">
          <ac:chgData name="Guest User" userId="S::urn:spo:anon#2bd0c471a3bacaf13d498df6ee2b9f10ece383aa16fe4954753c5459068e4a80::" providerId="AD" clId="Web-{FD16678B-F8C5-2019-2CA2-6E384C7612C8}" dt="2022-10-09T10:17:06.963" v="999"/>
          <ac:cxnSpMkLst>
            <pc:docMk/>
            <pc:sldMk cId="3657256578" sldId="270"/>
            <ac:cxnSpMk id="61" creationId="{C5C67897-D397-71E5-D377-9AFED2C66376}"/>
          </ac:cxnSpMkLst>
        </pc:cxnChg>
      </pc:sldChg>
      <pc:sldChg chg="addSp delSp modSp">
        <pc:chgData name="Guest User" userId="S::urn:spo:anon#2bd0c471a3bacaf13d498df6ee2b9f10ece383aa16fe4954753c5459068e4a80::" providerId="AD" clId="Web-{FD16678B-F8C5-2019-2CA2-6E384C7612C8}" dt="2022-10-09T12:19:50.830" v="2410" actId="20577"/>
        <pc:sldMkLst>
          <pc:docMk/>
          <pc:sldMk cId="1502572957" sldId="271"/>
        </pc:sldMkLst>
        <pc:spChg chg="mod">
          <ac:chgData name="Guest User" userId="S::urn:spo:anon#2bd0c471a3bacaf13d498df6ee2b9f10ece383aa16fe4954753c5459068e4a80::" providerId="AD" clId="Web-{FD16678B-F8C5-2019-2CA2-6E384C7612C8}" dt="2022-10-09T08:18:43.088" v="141" actId="14100"/>
          <ac:spMkLst>
            <pc:docMk/>
            <pc:sldMk cId="1502572957" sldId="271"/>
            <ac:spMk id="2" creationId="{C4B42E1C-CB45-2AA9-6C00-C72F41F1718A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8:25:52.490" v="264"/>
          <ac:spMkLst>
            <pc:docMk/>
            <pc:sldMk cId="1502572957" sldId="271"/>
            <ac:spMk id="4" creationId="{A32685AB-9116-929A-C5D8-45E62DE44BCB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8:25:54.537" v="268"/>
          <ac:spMkLst>
            <pc:docMk/>
            <pc:sldMk cId="1502572957" sldId="271"/>
            <ac:spMk id="7" creationId="{4FF25E1D-75C9-5269-5806-452317B0C696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12:19:50.830" v="2410" actId="20577"/>
          <ac:spMkLst>
            <pc:docMk/>
            <pc:sldMk cId="1502572957" sldId="271"/>
            <ac:spMk id="7" creationId="{B3C51D13-247A-2569-7D14-AB6DDE56B7CD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12:19:44.892" v="2398"/>
          <ac:spMkLst>
            <pc:docMk/>
            <pc:sldMk cId="1502572957" sldId="271"/>
            <ac:spMk id="12" creationId="{9B1456B7-4E13-5110-9796-5A448AB441AE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10:08:13.149" v="823"/>
          <ac:spMkLst>
            <pc:docMk/>
            <pc:sldMk cId="1502572957" sldId="271"/>
            <ac:spMk id="14" creationId="{1F480699-CC44-B66D-5274-883E8DA12F4E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0:41.679" v="326" actId="20577"/>
          <ac:spMkLst>
            <pc:docMk/>
            <pc:sldMk cId="1502572957" sldId="271"/>
            <ac:spMk id="15" creationId="{7290A17E-92DB-0411-7628-264F088FEC06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0:36.085" v="325" actId="20577"/>
          <ac:spMkLst>
            <pc:docMk/>
            <pc:sldMk cId="1502572957" sldId="271"/>
            <ac:spMk id="16" creationId="{F780A5CB-ACF1-553B-E0E0-A67784E8CC46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0:30.616" v="324" actId="20577"/>
          <ac:spMkLst>
            <pc:docMk/>
            <pc:sldMk cId="1502572957" sldId="271"/>
            <ac:spMk id="17" creationId="{32E79597-BD75-62C8-CCAC-845A253F70BD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0:45.491" v="327" actId="20577"/>
          <ac:spMkLst>
            <pc:docMk/>
            <pc:sldMk cId="1502572957" sldId="271"/>
            <ac:spMk id="18" creationId="{1B58DACB-565B-4EE7-5D03-F5E97943FB9B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0:26.178" v="323" actId="20577"/>
          <ac:spMkLst>
            <pc:docMk/>
            <pc:sldMk cId="1502572957" sldId="271"/>
            <ac:spMk id="19" creationId="{B04E6FB7-1A24-AC1F-C205-DA438891459B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26:26.788" v="283" actId="1076"/>
          <ac:spMkLst>
            <pc:docMk/>
            <pc:sldMk cId="1502572957" sldId="271"/>
            <ac:spMk id="21" creationId="{63DD9069-971F-372C-E42A-5AEE354E3D21}"/>
          </ac:spMkLst>
        </pc:spChg>
        <pc:cxnChg chg="mod">
          <ac:chgData name="Guest User" userId="S::urn:spo:anon#2bd0c471a3bacaf13d498df6ee2b9f10ece383aa16fe4954753c5459068e4a80::" providerId="AD" clId="Web-{FD16678B-F8C5-2019-2CA2-6E384C7612C8}" dt="2022-10-09T08:48:58.332" v="314"/>
          <ac:cxnSpMkLst>
            <pc:docMk/>
            <pc:sldMk cId="1502572957" sldId="271"/>
            <ac:cxnSpMk id="9" creationId="{0350DECC-E086-2C79-7060-3CBF75AC0EE5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08:13.149" v="824"/>
          <ac:cxnSpMkLst>
            <pc:docMk/>
            <pc:sldMk cId="1502572957" sldId="271"/>
            <ac:cxnSpMk id="23" creationId="{C7158B7F-24BE-44A9-20A7-0F589BE0E638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08:13.165" v="825"/>
          <ac:cxnSpMkLst>
            <pc:docMk/>
            <pc:sldMk cId="1502572957" sldId="271"/>
            <ac:cxnSpMk id="24" creationId="{E9675479-18EA-F7EE-9509-F76415648C93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08:13.165" v="826"/>
          <ac:cxnSpMkLst>
            <pc:docMk/>
            <pc:sldMk cId="1502572957" sldId="271"/>
            <ac:cxnSpMk id="25" creationId="{B51E12FD-7C70-84A3-A0D8-7D09B38FA38A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08:13.165" v="827"/>
          <ac:cxnSpMkLst>
            <pc:docMk/>
            <pc:sldMk cId="1502572957" sldId="271"/>
            <ac:cxnSpMk id="26" creationId="{4B49AD89-5C78-6006-852A-9EBA0F9F00A7}"/>
          </ac:cxnSpMkLst>
        </pc:cxnChg>
        <pc:cxnChg chg="mod">
          <ac:chgData name="Guest User" userId="S::urn:spo:anon#2bd0c471a3bacaf13d498df6ee2b9f10ece383aa16fe4954753c5459068e4a80::" providerId="AD" clId="Web-{FD16678B-F8C5-2019-2CA2-6E384C7612C8}" dt="2022-10-09T10:08:13.181" v="828"/>
          <ac:cxnSpMkLst>
            <pc:docMk/>
            <pc:sldMk cId="1502572957" sldId="271"/>
            <ac:cxnSpMk id="27" creationId="{A12F853D-A0D5-8201-AFA5-A6C98C084620}"/>
          </ac:cxnSpMkLst>
        </pc:cxnChg>
      </pc:sldChg>
      <pc:sldChg chg="addSp delSp modSp add replId">
        <pc:chgData name="Guest User" userId="S::urn:spo:anon#2bd0c471a3bacaf13d498df6ee2b9f10ece383aa16fe4954753c5459068e4a80::" providerId="AD" clId="Web-{FD16678B-F8C5-2019-2CA2-6E384C7612C8}" dt="2022-10-09T09:34:28.656" v="743" actId="1076"/>
        <pc:sldMkLst>
          <pc:docMk/>
          <pc:sldMk cId="311502503" sldId="272"/>
        </pc:sldMkLst>
        <pc:spChg chg="mod">
          <ac:chgData name="Guest User" userId="S::urn:spo:anon#2bd0c471a3bacaf13d498df6ee2b9f10ece383aa16fe4954753c5459068e4a80::" providerId="AD" clId="Web-{FD16678B-F8C5-2019-2CA2-6E384C7612C8}" dt="2022-10-09T08:51:58.681" v="335" actId="20577"/>
          <ac:spMkLst>
            <pc:docMk/>
            <pc:sldMk cId="311502503" sldId="272"/>
            <ac:spMk id="2" creationId="{C4B42E1C-CB45-2AA9-6C00-C72F41F1718A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5:10.929" v="540"/>
          <ac:spMkLst>
            <pc:docMk/>
            <pc:sldMk cId="311502503" sldId="272"/>
            <ac:spMk id="6" creationId="{3DD712E9-64D2-625F-DF61-D8C9DD995EBE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9:04.295" v="678"/>
          <ac:spMkLst>
            <pc:docMk/>
            <pc:sldMk cId="311502503" sldId="272"/>
            <ac:spMk id="9" creationId="{D0D5DD26-52AD-AF8B-8D2D-D5970D3455E1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8:52:22.853" v="344" actId="20577"/>
          <ac:spMkLst>
            <pc:docMk/>
            <pc:sldMk cId="311502503" sldId="272"/>
            <ac:spMk id="12" creationId="{9B1456B7-4E13-5110-9796-5A448AB441AE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9:06:22.720" v="379"/>
          <ac:spMkLst>
            <pc:docMk/>
            <pc:sldMk cId="311502503" sldId="272"/>
            <ac:spMk id="14" creationId="{1F480699-CC44-B66D-5274-883E8DA12F4E}"/>
          </ac:spMkLst>
        </pc:spChg>
        <pc:spChg chg="del">
          <ac:chgData name="Guest User" userId="S::urn:spo:anon#2bd0c471a3bacaf13d498df6ee2b9f10ece383aa16fe4954753c5459068e4a80::" providerId="AD" clId="Web-{FD16678B-F8C5-2019-2CA2-6E384C7612C8}" dt="2022-10-09T09:06:32.486" v="385"/>
          <ac:spMkLst>
            <pc:docMk/>
            <pc:sldMk cId="311502503" sldId="272"/>
            <ac:spMk id="15" creationId="{7290A17E-92DB-0411-7628-264F088FEC06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9:06:18.954" v="377"/>
          <ac:spMkLst>
            <pc:docMk/>
            <pc:sldMk cId="311502503" sldId="272"/>
            <ac:spMk id="16" creationId="{F780A5CB-ACF1-553B-E0E0-A67784E8CC46}"/>
          </ac:spMkLst>
        </pc:spChg>
        <pc:spChg chg="del">
          <ac:chgData name="Guest User" userId="S::urn:spo:anon#2bd0c471a3bacaf13d498df6ee2b9f10ece383aa16fe4954753c5459068e4a80::" providerId="AD" clId="Web-{FD16678B-F8C5-2019-2CA2-6E384C7612C8}" dt="2022-10-09T09:06:23.158" v="380"/>
          <ac:spMkLst>
            <pc:docMk/>
            <pc:sldMk cId="311502503" sldId="272"/>
            <ac:spMk id="17" creationId="{32E79597-BD75-62C8-CCAC-845A253F70BD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9:06:16.579" v="375"/>
          <ac:spMkLst>
            <pc:docMk/>
            <pc:sldMk cId="311502503" sldId="272"/>
            <ac:spMk id="18" creationId="{1B58DACB-565B-4EE7-5D03-F5E97943FB9B}"/>
          </ac:spMkLst>
        </pc:spChg>
        <pc:spChg chg="del mod">
          <ac:chgData name="Guest User" userId="S::urn:spo:anon#2bd0c471a3bacaf13d498df6ee2b9f10ece383aa16fe4954753c5459068e4a80::" providerId="AD" clId="Web-{FD16678B-F8C5-2019-2CA2-6E384C7612C8}" dt="2022-10-09T09:06:14.282" v="374"/>
          <ac:spMkLst>
            <pc:docMk/>
            <pc:sldMk cId="311502503" sldId="272"/>
            <ac:spMk id="19" creationId="{B04E6FB7-1A24-AC1F-C205-DA438891459B}"/>
          </ac:spMkLst>
        </pc:spChg>
        <pc:spChg chg="add del">
          <ac:chgData name="Guest User" userId="S::urn:spo:anon#2bd0c471a3bacaf13d498df6ee2b9f10ece383aa16fe4954753c5459068e4a80::" providerId="AD" clId="Web-{FD16678B-F8C5-2019-2CA2-6E384C7612C8}" dt="2022-10-09T09:06:54.627" v="389"/>
          <ac:spMkLst>
            <pc:docMk/>
            <pc:sldMk cId="311502503" sldId="272"/>
            <ac:spMk id="21" creationId="{62E0A5EA-DD6D-CCE7-E09C-13B362DDF593}"/>
          </ac:spMkLst>
        </pc:spChg>
        <pc:spChg chg="add del">
          <ac:chgData name="Guest User" userId="S::urn:spo:anon#2bd0c471a3bacaf13d498df6ee2b9f10ece383aa16fe4954753c5459068e4a80::" providerId="AD" clId="Web-{FD16678B-F8C5-2019-2CA2-6E384C7612C8}" dt="2022-10-09T09:06:59.768" v="391"/>
          <ac:spMkLst>
            <pc:docMk/>
            <pc:sldMk cId="311502503" sldId="272"/>
            <ac:spMk id="25" creationId="{9EEEB143-D092-830A-5AC7-C1DFD2E2E6DE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5:10.929" v="539"/>
          <ac:spMkLst>
            <pc:docMk/>
            <pc:sldMk cId="311502503" sldId="272"/>
            <ac:spMk id="26" creationId="{8C01A700-D132-1BAF-DC5A-C70E36B9DA60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5:10.929" v="538"/>
          <ac:spMkLst>
            <pc:docMk/>
            <pc:sldMk cId="311502503" sldId="272"/>
            <ac:spMk id="27" creationId="{0AF66986-9E85-E9E1-FCD7-B15017FE9E6B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5:10.929" v="537"/>
          <ac:spMkLst>
            <pc:docMk/>
            <pc:sldMk cId="311502503" sldId="272"/>
            <ac:spMk id="28" creationId="{47C7D033-A3B3-DDBC-72C0-B05E69F10D37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9:21:42.752" v="692"/>
          <ac:spMkLst>
            <pc:docMk/>
            <pc:sldMk cId="311502503" sldId="272"/>
            <ac:spMk id="29" creationId="{0E2469CE-054E-DE0A-5540-0FAC12E14DC4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9:11:09.153" v="513" actId="20577"/>
          <ac:spMkLst>
            <pc:docMk/>
            <pc:sldMk cId="311502503" sldId="272"/>
            <ac:spMk id="30" creationId="{C8839409-9AA3-2C15-2FE5-C3E247C12C85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13:44.380" v="522"/>
          <ac:spMkLst>
            <pc:docMk/>
            <pc:sldMk cId="311502503" sldId="272"/>
            <ac:spMk id="31" creationId="{15FD82D2-2016-A67C-D5A9-969C8DF1DACA}"/>
          </ac:spMkLst>
        </pc:spChg>
        <pc:spChg chg="add del">
          <ac:chgData name="Guest User" userId="S::urn:spo:anon#2bd0c471a3bacaf13d498df6ee2b9f10ece383aa16fe4954753c5459068e4a80::" providerId="AD" clId="Web-{FD16678B-F8C5-2019-2CA2-6E384C7612C8}" dt="2022-10-09T09:13:50.052" v="524"/>
          <ac:spMkLst>
            <pc:docMk/>
            <pc:sldMk cId="311502503" sldId="272"/>
            <ac:spMk id="32" creationId="{0349D31C-AE7A-5537-9665-D02406125EFF}"/>
          </ac:spMkLst>
        </pc:spChg>
        <pc:spChg chg="add mod">
          <ac:chgData name="Guest User" userId="S::urn:spo:anon#2bd0c471a3bacaf13d498df6ee2b9f10ece383aa16fe4954753c5459068e4a80::" providerId="AD" clId="Web-{FD16678B-F8C5-2019-2CA2-6E384C7612C8}" dt="2022-10-09T09:14:45.350" v="533" actId="14100"/>
          <ac:spMkLst>
            <pc:docMk/>
            <pc:sldMk cId="311502503" sldId="272"/>
            <ac:spMk id="33" creationId="{09651AD9-E2FD-6452-8921-713FBFA42569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9:21:56.128" v="693"/>
          <ac:spMkLst>
            <pc:docMk/>
            <pc:sldMk cId="311502503" sldId="272"/>
            <ac:spMk id="36" creationId="{82687E67-B7DD-F188-F582-FF86163148CE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9:15:38.102" v="555" actId="14100"/>
          <ac:spMkLst>
            <pc:docMk/>
            <pc:sldMk cId="311502503" sldId="272"/>
            <ac:spMk id="37" creationId="{4180F89B-8EA2-B95A-942D-C553BFB28A3D}"/>
          </ac:spMkLst>
        </pc:spChg>
        <pc:spChg chg="mod">
          <ac:chgData name="Guest User" userId="S::urn:spo:anon#2bd0c471a3bacaf13d498df6ee2b9f10ece383aa16fe4954753c5459068e4a80::" providerId="AD" clId="Web-{FD16678B-F8C5-2019-2CA2-6E384C7612C8}" dt="2022-10-09T09:18:53.435" v="675" actId="20577"/>
          <ac:spMkLst>
            <pc:docMk/>
            <pc:sldMk cId="311502503" sldId="272"/>
            <ac:spMk id="38" creationId="{FE23E871-CD89-223A-AFF7-98ADD6F6BEDA}"/>
          </ac:spMkLst>
        </pc:spChg>
        <pc:spChg chg="add del mod">
          <ac:chgData name="Guest User" userId="S::urn:spo:anon#2bd0c471a3bacaf13d498df6ee2b9f10ece383aa16fe4954753c5459068e4a80::" providerId="AD" clId="Web-{FD16678B-F8C5-2019-2CA2-6E384C7612C8}" dt="2022-10-09T09:33:27.842" v="730"/>
          <ac:spMkLst>
            <pc:docMk/>
            <pc:sldMk cId="311502503" sldId="272"/>
            <ac:spMk id="44" creationId="{3CC5D8B5-C35D-132E-062A-C334AD7CBDE6}"/>
          </ac:spMkLst>
        </pc:spChg>
        <pc:grpChg chg="add">
          <ac:chgData name="Guest User" userId="S::urn:spo:anon#2bd0c471a3bacaf13d498df6ee2b9f10ece383aa16fe4954753c5459068e4a80::" providerId="AD" clId="Web-{FD16678B-F8C5-2019-2CA2-6E384C7612C8}" dt="2022-10-09T09:15:23.961" v="542"/>
          <ac:grpSpMkLst>
            <pc:docMk/>
            <pc:sldMk cId="311502503" sldId="272"/>
            <ac:grpSpMk id="34" creationId="{4A111FBA-2B9A-41E2-8AE7-37B163F19EA2}"/>
          </ac:grpSpMkLst>
        </pc:grpChg>
        <pc:grpChg chg="add mod">
          <ac:chgData name="Guest User" userId="S::urn:spo:anon#2bd0c471a3bacaf13d498df6ee2b9f10ece383aa16fe4954753c5459068e4a80::" providerId="AD" clId="Web-{FD16678B-F8C5-2019-2CA2-6E384C7612C8}" dt="2022-10-09T09:19:10.795" v="680" actId="1076"/>
          <ac:grpSpMkLst>
            <pc:docMk/>
            <pc:sldMk cId="311502503" sldId="272"/>
            <ac:grpSpMk id="35" creationId="{E1E15317-9F44-6676-967F-898B971C2AD3}"/>
          </ac:grpSpMkLst>
        </pc:grpChg>
        <pc:picChg chg="del">
          <ac:chgData name="Guest User" userId="S::urn:spo:anon#2bd0c471a3bacaf13d498df6ee2b9f10ece383aa16fe4954753c5459068e4a80::" providerId="AD" clId="Web-{FD16678B-F8C5-2019-2CA2-6E384C7612C8}" dt="2022-10-09T09:06:19.876" v="378"/>
          <ac:picMkLst>
            <pc:docMk/>
            <pc:sldMk cId="311502503" sldId="272"/>
            <ac:picMk id="3" creationId="{6DC19BE8-BD91-F775-8170-6EA5CE375AA5}"/>
          </ac:picMkLst>
        </pc:picChg>
        <pc:picChg chg="del">
          <ac:chgData name="Guest User" userId="S::urn:spo:anon#2bd0c471a3bacaf13d498df6ee2b9f10ece383aa16fe4954753c5459068e4a80::" providerId="AD" clId="Web-{FD16678B-F8C5-2019-2CA2-6E384C7612C8}" dt="2022-10-09T09:15:12.742" v="541"/>
          <ac:picMkLst>
            <pc:docMk/>
            <pc:sldMk cId="311502503" sldId="272"/>
            <ac:picMk id="4" creationId="{A5F65594-EFB7-4F3A-DD3F-AA902C4315CA}"/>
          </ac:picMkLst>
        </pc:picChg>
        <pc:picChg chg="del">
          <ac:chgData name="Guest User" userId="S::urn:spo:anon#2bd0c471a3bacaf13d498df6ee2b9f10ece383aa16fe4954753c5459068e4a80::" providerId="AD" clId="Web-{FD16678B-F8C5-2019-2CA2-6E384C7612C8}" dt="2022-10-09T09:06:17.048" v="376"/>
          <ac:picMkLst>
            <pc:docMk/>
            <pc:sldMk cId="311502503" sldId="272"/>
            <ac:picMk id="5" creationId="{55C2A9AA-2C1B-B985-6997-B9BFB04521A6}"/>
          </ac:picMkLst>
        </pc:picChg>
        <pc:picChg chg="del">
          <ac:chgData name="Guest User" userId="S::urn:spo:anon#2bd0c471a3bacaf13d498df6ee2b9f10ece383aa16fe4954753c5459068e4a80::" providerId="AD" clId="Web-{FD16678B-F8C5-2019-2CA2-6E384C7612C8}" dt="2022-10-09T09:19:05.764" v="679"/>
          <ac:picMkLst>
            <pc:docMk/>
            <pc:sldMk cId="311502503" sldId="272"/>
            <ac:picMk id="7" creationId="{7E0C37CA-7D7E-E1F2-8D31-ADB77C478004}"/>
          </ac:picMkLst>
        </pc:picChg>
        <pc:picChg chg="del">
          <ac:chgData name="Guest User" userId="S::urn:spo:anon#2bd0c471a3bacaf13d498df6ee2b9f10ece383aa16fe4954753c5459068e4a80::" providerId="AD" clId="Web-{FD16678B-F8C5-2019-2CA2-6E384C7612C8}" dt="2022-10-09T09:06:28.642" v="384"/>
          <ac:picMkLst>
            <pc:docMk/>
            <pc:sldMk cId="311502503" sldId="272"/>
            <ac:picMk id="10" creationId="{6B4DC29A-3137-4132-95B2-BD99CD721A31}"/>
          </ac:picMkLst>
        </pc:picChg>
        <pc:picChg chg="del">
          <ac:chgData name="Guest User" userId="S::urn:spo:anon#2bd0c471a3bacaf13d498df6ee2b9f10ece383aa16fe4954753c5459068e4a80::" providerId="AD" clId="Web-{FD16678B-F8C5-2019-2CA2-6E384C7612C8}" dt="2022-10-09T09:06:24.408" v="381"/>
          <ac:picMkLst>
            <pc:docMk/>
            <pc:sldMk cId="311502503" sldId="272"/>
            <ac:picMk id="11" creationId="{814A4288-D5A2-6576-B0A3-58DA7FB5D9AB}"/>
          </ac:picMkLst>
        </pc:picChg>
        <pc:picChg chg="add del mod">
          <ac:chgData name="Guest User" userId="S::urn:spo:anon#2bd0c471a3bacaf13d498df6ee2b9f10ece383aa16fe4954753c5459068e4a80::" providerId="AD" clId="Web-{FD16678B-F8C5-2019-2CA2-6E384C7612C8}" dt="2022-10-09T09:20:48.157" v="691"/>
          <ac:picMkLst>
            <pc:docMk/>
            <pc:sldMk cId="311502503" sldId="272"/>
            <ac:picMk id="40" creationId="{CD346E61-CFF3-D4DB-09DB-CD2994AD4C61}"/>
          </ac:picMkLst>
        </pc:picChg>
        <pc:picChg chg="add del mod">
          <ac:chgData name="Guest User" userId="S::urn:spo:anon#2bd0c471a3bacaf13d498df6ee2b9f10ece383aa16fe4954753c5459068e4a80::" providerId="AD" clId="Web-{FD16678B-F8C5-2019-2CA2-6E384C7612C8}" dt="2022-10-09T09:34:28.656" v="743" actId="1076"/>
          <ac:picMkLst>
            <pc:docMk/>
            <pc:sldMk cId="311502503" sldId="272"/>
            <ac:picMk id="42" creationId="{EB0ADA87-710C-E425-7666-319B5B88659E}"/>
          </ac:picMkLst>
        </pc:picChg>
        <pc:picChg chg="add del mod">
          <ac:chgData name="Guest User" userId="S::urn:spo:anon#2bd0c471a3bacaf13d498df6ee2b9f10ece383aa16fe4954753c5459068e4a80::" providerId="AD" clId="Web-{FD16678B-F8C5-2019-2CA2-6E384C7612C8}" dt="2022-10-09T09:32:48.880" v="723"/>
          <ac:picMkLst>
            <pc:docMk/>
            <pc:sldMk cId="311502503" sldId="272"/>
            <ac:picMk id="45" creationId="{E12FCB4B-1C30-95A7-2043-82DCCBC3BD5A}"/>
          </ac:picMkLst>
        </pc:picChg>
        <pc:picChg chg="add mod modCrop">
          <ac:chgData name="Guest User" userId="S::urn:spo:anon#2bd0c471a3bacaf13d498df6ee2b9f10ece383aa16fe4954753c5459068e4a80::" providerId="AD" clId="Web-{FD16678B-F8C5-2019-2CA2-6E384C7612C8}" dt="2022-10-09T09:34:17.546" v="740" actId="1076"/>
          <ac:picMkLst>
            <pc:docMk/>
            <pc:sldMk cId="311502503" sldId="272"/>
            <ac:picMk id="46" creationId="{DDF2931E-12B4-B783-E759-08DAE00ABCC3}"/>
          </ac:picMkLst>
        </pc:picChg>
        <pc:cxnChg chg="add del mod">
          <ac:chgData name="Guest User" userId="S::urn:spo:anon#2bd0c471a3bacaf13d498df6ee2b9f10ece383aa16fe4954753c5459068e4a80::" providerId="AD" clId="Web-{FD16678B-F8C5-2019-2CA2-6E384C7612C8}" dt="2022-10-09T09:08:33.786" v="449"/>
          <ac:cxnSpMkLst>
            <pc:docMk/>
            <pc:sldMk cId="311502503" sldId="272"/>
            <ac:cxnSpMk id="13" creationId="{EE9B1F69-D04F-4E8A-1DB7-22A7EF6B69A0}"/>
          </ac:cxnSpMkLst>
        </pc:cxnChg>
        <pc:cxnChg chg="del">
          <ac:chgData name="Guest User" userId="S::urn:spo:anon#2bd0c471a3bacaf13d498df6ee2b9f10ece383aa16fe4954753c5459068e4a80::" providerId="AD" clId="Web-{FD16678B-F8C5-2019-2CA2-6E384C7612C8}" dt="2022-10-09T09:06:27.267" v="383"/>
          <ac:cxnSpMkLst>
            <pc:docMk/>
            <pc:sldMk cId="311502503" sldId="272"/>
            <ac:cxnSpMk id="23" creationId="{C7158B7F-24BE-44A9-20A7-0F589BE0E638}"/>
          </ac:cxnSpMkLst>
        </pc:cxnChg>
        <pc:cxnChg chg="del">
          <ac:chgData name="Guest User" userId="S::urn:spo:anon#2bd0c471a3bacaf13d498df6ee2b9f10ece383aa16fe4954753c5459068e4a80::" providerId="AD" clId="Web-{FD16678B-F8C5-2019-2CA2-6E384C7612C8}" dt="2022-10-09T09:06:26.267" v="382"/>
          <ac:cxnSpMkLst>
            <pc:docMk/>
            <pc:sldMk cId="311502503" sldId="272"/>
            <ac:cxnSpMk id="24" creationId="{E9675479-18EA-F7EE-9509-F76415648C93}"/>
          </ac:cxnSpMkLst>
        </pc:cxnChg>
      </pc:sldChg>
      <pc:sldChg chg="new del">
        <pc:chgData name="Guest User" userId="S::urn:spo:anon#2bd0c471a3bacaf13d498df6ee2b9f10ece383aa16fe4954753c5459068e4a80::" providerId="AD" clId="Web-{FD16678B-F8C5-2019-2CA2-6E384C7612C8}" dt="2022-10-09T08:51:49.446" v="330"/>
        <pc:sldMkLst>
          <pc:docMk/>
          <pc:sldMk cId="1156677364" sldId="272"/>
        </pc:sldMkLst>
      </pc:sldChg>
      <pc:sldChg chg="modSp">
        <pc:chgData name="Guest User" userId="S::urn:spo:anon#2bd0c471a3bacaf13d498df6ee2b9f10ece383aa16fe4954753c5459068e4a80::" providerId="AD" clId="Web-{FD16678B-F8C5-2019-2CA2-6E384C7612C8}" dt="2022-10-09T12:48:51.440" v="2459" actId="20577"/>
        <pc:sldMkLst>
          <pc:docMk/>
          <pc:sldMk cId="477723529" sldId="273"/>
        </pc:sldMkLst>
        <pc:spChg chg="mod">
          <ac:chgData name="Guest User" userId="S::urn:spo:anon#2bd0c471a3bacaf13d498df6ee2b9f10ece383aa16fe4954753c5459068e4a80::" providerId="AD" clId="Web-{FD16678B-F8C5-2019-2CA2-6E384C7612C8}" dt="2022-10-09T12:48:51.440" v="2459" actId="20577"/>
          <ac:spMkLst>
            <pc:docMk/>
            <pc:sldMk cId="477723529" sldId="273"/>
            <ac:spMk id="5" creationId="{7678D033-E425-865F-E409-1320A9B26B3B}"/>
          </ac:spMkLst>
        </pc:spChg>
      </pc:sldChg>
      <pc:sldChg chg="delSp modSp new mod modShow">
        <pc:chgData name="Guest User" userId="S::urn:spo:anon#2bd0c471a3bacaf13d498df6ee2b9f10ece383aa16fe4954753c5459068e4a80::" providerId="AD" clId="Web-{FD16678B-F8C5-2019-2CA2-6E384C7612C8}" dt="2022-10-09T12:28:21.942" v="2445"/>
        <pc:sldMkLst>
          <pc:docMk/>
          <pc:sldMk cId="2511034656" sldId="275"/>
        </pc:sldMkLst>
        <pc:spChg chg="mod">
          <ac:chgData name="Guest User" userId="S::urn:spo:anon#2bd0c471a3bacaf13d498df6ee2b9f10ece383aa16fe4954753c5459068e4a80::" providerId="AD" clId="Web-{FD16678B-F8C5-2019-2CA2-6E384C7612C8}" dt="2022-10-09T12:07:04.692" v="2363" actId="20577"/>
          <ac:spMkLst>
            <pc:docMk/>
            <pc:sldMk cId="2511034656" sldId="275"/>
            <ac:spMk id="2" creationId="{49089C0D-0D66-6804-1F4E-449365185B8B}"/>
          </ac:spMkLst>
        </pc:spChg>
        <pc:spChg chg="del">
          <ac:chgData name="Guest User" userId="S::urn:spo:anon#2bd0c471a3bacaf13d498df6ee2b9f10ece383aa16fe4954753c5459068e4a80::" providerId="AD" clId="Web-{FD16678B-F8C5-2019-2CA2-6E384C7612C8}" dt="2022-10-09T12:07:10.052" v="2364"/>
          <ac:spMkLst>
            <pc:docMk/>
            <pc:sldMk cId="2511034656" sldId="275"/>
            <ac:spMk id="3" creationId="{9A453274-11B8-0B23-CE1F-321D2B73742F}"/>
          </ac:spMkLst>
        </pc:spChg>
        <pc:picChg chg="mod">
          <ac:chgData name="Guest User" userId="S::urn:spo:anon#2bd0c471a3bacaf13d498df6ee2b9f10ece383aa16fe4954753c5459068e4a80::" providerId="AD" clId="Web-{FD16678B-F8C5-2019-2CA2-6E384C7612C8}" dt="2022-10-09T12:15:40.633" v="2393"/>
          <ac:picMkLst>
            <pc:docMk/>
            <pc:sldMk cId="2511034656" sldId="275"/>
            <ac:picMk id="3" creationId="{56BB96EB-E6D5-491F-97C9-11283BAD4A03}"/>
          </ac:picMkLst>
        </pc:picChg>
        <pc:picChg chg="mod">
          <ac:chgData name="Guest User" userId="S::urn:spo:anon#2bd0c471a3bacaf13d498df6ee2b9f10ece383aa16fe4954753c5459068e4a80::" providerId="AD" clId="Web-{FD16678B-F8C5-2019-2CA2-6E384C7612C8}" dt="2022-10-09T12:15:40.680" v="2394"/>
          <ac:picMkLst>
            <pc:docMk/>
            <pc:sldMk cId="2511034656" sldId="275"/>
            <ac:picMk id="4" creationId="{CDC8A92B-F2DE-32BE-9325-8A3F54E202BD}"/>
          </ac:picMkLst>
        </pc:picChg>
        <pc:picChg chg="mod">
          <ac:chgData name="Guest User" userId="S::urn:spo:anon#2bd0c471a3bacaf13d498df6ee2b9f10ece383aa16fe4954753c5459068e4a80::" providerId="AD" clId="Web-{FD16678B-F8C5-2019-2CA2-6E384C7612C8}" dt="2022-10-09T12:15:40.711" v="2395"/>
          <ac:picMkLst>
            <pc:docMk/>
            <pc:sldMk cId="2511034656" sldId="275"/>
            <ac:picMk id="5" creationId="{505CAA36-E4F2-56EC-41F1-0B5DFF4DF0C1}"/>
          </ac:picMkLst>
        </pc:picChg>
        <pc:picChg chg="mod">
          <ac:chgData name="Guest User" userId="S::urn:spo:anon#2bd0c471a3bacaf13d498df6ee2b9f10ece383aa16fe4954753c5459068e4a80::" providerId="AD" clId="Web-{FD16678B-F8C5-2019-2CA2-6E384C7612C8}" dt="2022-10-09T12:15:40.789" v="2397"/>
          <ac:picMkLst>
            <pc:docMk/>
            <pc:sldMk cId="2511034656" sldId="275"/>
            <ac:picMk id="8" creationId="{51767523-0D77-72AC-9ED7-ACB8EF81B487}"/>
          </ac:picMkLst>
        </pc:picChg>
        <pc:picChg chg="mod">
          <ac:chgData name="Guest User" userId="S::urn:spo:anon#2bd0c471a3bacaf13d498df6ee2b9f10ece383aa16fe4954753c5459068e4a80::" providerId="AD" clId="Web-{FD16678B-F8C5-2019-2CA2-6E384C7612C8}" dt="2022-10-09T12:15:40.758" v="2396"/>
          <ac:picMkLst>
            <pc:docMk/>
            <pc:sldMk cId="2511034656" sldId="275"/>
            <ac:picMk id="11" creationId="{7A4AB713-B96A-9141-B914-E2F304C1236A}"/>
          </ac:picMkLst>
        </pc:picChg>
      </pc:sldChg>
    </pc:docChg>
  </pc:docChgLst>
  <pc:docChgLst>
    <pc:chgData name="Guest User" userId="S::urn:spo:anon#2bd0c471a3bacaf13d498df6ee2b9f10ece383aa16fe4954753c5459068e4a80::" providerId="AD" clId="Web-{6F842453-4C1E-33C7-1883-F56B4357F646}"/>
    <pc:docChg chg="modSld">
      <pc:chgData name="Guest User" userId="S::urn:spo:anon#2bd0c471a3bacaf13d498df6ee2b9f10ece383aa16fe4954753c5459068e4a80::" providerId="AD" clId="Web-{6F842453-4C1E-33C7-1883-F56B4357F646}" dt="2022-10-08T19:34:42.173" v="106"/>
      <pc:docMkLst>
        <pc:docMk/>
      </pc:docMkLst>
      <pc:sldChg chg="addSp delSp modSp">
        <pc:chgData name="Guest User" userId="S::urn:spo:anon#2bd0c471a3bacaf13d498df6ee2b9f10ece383aa16fe4954753c5459068e4a80::" providerId="AD" clId="Web-{6F842453-4C1E-33C7-1883-F56B4357F646}" dt="2022-10-08T19:34:42.173" v="106"/>
        <pc:sldMkLst>
          <pc:docMk/>
          <pc:sldMk cId="0" sldId="256"/>
        </pc:sldMkLst>
        <pc:spChg chg="add mod">
          <ac:chgData name="Guest User" userId="S::urn:spo:anon#2bd0c471a3bacaf13d498df6ee2b9f10ece383aa16fe4954753c5459068e4a80::" providerId="AD" clId="Web-{6F842453-4C1E-33C7-1883-F56B4357F646}" dt="2022-10-08T19:29:19.537" v="58"/>
          <ac:spMkLst>
            <pc:docMk/>
            <pc:sldMk cId="0" sldId="256"/>
            <ac:spMk id="7" creationId="{A05F4C62-06DA-C713-141C-A6E77BEF7D44}"/>
          </ac:spMkLst>
        </pc:spChg>
        <pc:spChg chg="add mod">
          <ac:chgData name="Guest User" userId="S::urn:spo:anon#2bd0c471a3bacaf13d498df6ee2b9f10ece383aa16fe4954753c5459068e4a80::" providerId="AD" clId="Web-{6F842453-4C1E-33C7-1883-F56B4357F646}" dt="2022-10-08T19:29:47.256" v="73" actId="20577"/>
          <ac:spMkLst>
            <pc:docMk/>
            <pc:sldMk cId="0" sldId="256"/>
            <ac:spMk id="8" creationId="{C92F44E9-EA99-A6E5-7AAE-21871F6640B5}"/>
          </ac:spMkLst>
        </pc:spChg>
        <pc:spChg chg="add mod">
          <ac:chgData name="Guest User" userId="S::urn:spo:anon#2bd0c471a3bacaf13d498df6ee2b9f10ece383aa16fe4954753c5459068e4a80::" providerId="AD" clId="Web-{6F842453-4C1E-33C7-1883-F56B4357F646}" dt="2022-10-08T19:32:26.918" v="94" actId="1076"/>
          <ac:spMkLst>
            <pc:docMk/>
            <pc:sldMk cId="0" sldId="256"/>
            <ac:spMk id="9" creationId="{AB5D7407-221F-068B-AF07-BA61F6BF4681}"/>
          </ac:spMkLst>
        </pc:spChg>
        <pc:spChg chg="add mod">
          <ac:chgData name="Guest User" userId="S::urn:spo:anon#2bd0c471a3bacaf13d498df6ee2b9f10ece383aa16fe4954753c5459068e4a80::" providerId="AD" clId="Web-{6F842453-4C1E-33C7-1883-F56B4357F646}" dt="2022-10-08T19:32:22.637" v="93" actId="1076"/>
          <ac:spMkLst>
            <pc:docMk/>
            <pc:sldMk cId="0" sldId="256"/>
            <ac:spMk id="10" creationId="{07E935E0-9A24-C63F-E90E-5B2C99E0DDB5}"/>
          </ac:spMkLst>
        </pc:spChg>
        <pc:spChg chg="mod">
          <ac:chgData name="Guest User" userId="S::urn:spo:anon#2bd0c471a3bacaf13d498df6ee2b9f10ece383aa16fe4954753c5459068e4a80::" providerId="AD" clId="Web-{6F842453-4C1E-33C7-1883-F56B4357F646}" dt="2022-10-08T19:28:18.519" v="49" actId="20577"/>
          <ac:spMkLst>
            <pc:docMk/>
            <pc:sldMk cId="0" sldId="256"/>
            <ac:spMk id="143" creationId="{00000000-0000-0000-0000-000000000000}"/>
          </ac:spMkLst>
        </pc:spChg>
        <pc:picChg chg="add del mod">
          <ac:chgData name="Guest User" userId="S::urn:spo:anon#2bd0c471a3bacaf13d498df6ee2b9f10ece383aa16fe4954753c5459068e4a80::" providerId="AD" clId="Web-{6F842453-4C1E-33C7-1883-F56B4357F646}" dt="2022-10-08T19:21:44.330" v="6"/>
          <ac:picMkLst>
            <pc:docMk/>
            <pc:sldMk cId="0" sldId="256"/>
            <ac:picMk id="2" creationId="{5C17DA43-1845-887A-B656-A4A086D8BB99}"/>
          </ac:picMkLst>
        </pc:picChg>
        <pc:picChg chg="add mod">
          <ac:chgData name="Guest User" userId="S::urn:spo:anon#2bd0c471a3bacaf13d498df6ee2b9f10ece383aa16fe4954753c5459068e4a80::" providerId="AD" clId="Web-{6F842453-4C1E-33C7-1883-F56B4357F646}" dt="2022-10-08T19:25:11.322" v="17" actId="1076"/>
          <ac:picMkLst>
            <pc:docMk/>
            <pc:sldMk cId="0" sldId="256"/>
            <ac:picMk id="3" creationId="{FCA0FD6A-F41C-943A-9D40-C77C60BC1AC6}"/>
          </ac:picMkLst>
        </pc:picChg>
        <pc:picChg chg="add mod">
          <ac:chgData name="Guest User" userId="S::urn:spo:anon#2bd0c471a3bacaf13d498df6ee2b9f10ece383aa16fe4954753c5459068e4a80::" providerId="AD" clId="Web-{6F842453-4C1E-33C7-1883-F56B4357F646}" dt="2022-10-08T19:30:12.101" v="79" actId="1076"/>
          <ac:picMkLst>
            <pc:docMk/>
            <pc:sldMk cId="0" sldId="256"/>
            <ac:picMk id="4" creationId="{8CF52941-CC1D-4B73-B26C-8498B5631B1C}"/>
          </ac:picMkLst>
        </pc:picChg>
        <pc:picChg chg="add mod">
          <ac:chgData name="Guest User" userId="S::urn:spo:anon#2bd0c471a3bacaf13d498df6ee2b9f10ece383aa16fe4954753c5459068e4a80::" providerId="AD" clId="Web-{6F842453-4C1E-33C7-1883-F56B4357F646}" dt="2022-10-08T19:30:15.273" v="80" actId="1076"/>
          <ac:picMkLst>
            <pc:docMk/>
            <pc:sldMk cId="0" sldId="256"/>
            <ac:picMk id="5" creationId="{9120CF9D-1878-24FA-0C7D-63AC57EC2D99}"/>
          </ac:picMkLst>
        </pc:picChg>
        <pc:picChg chg="add mod">
          <ac:chgData name="Guest User" userId="S::urn:spo:anon#2bd0c471a3bacaf13d498df6ee2b9f10ece383aa16fe4954753c5459068e4a80::" providerId="AD" clId="Web-{6F842453-4C1E-33C7-1883-F56B4357F646}" dt="2022-10-08T19:32:06.839" v="91" actId="1076"/>
          <ac:picMkLst>
            <pc:docMk/>
            <pc:sldMk cId="0" sldId="256"/>
            <ac:picMk id="6" creationId="{E46FFFCA-4C9F-002B-79A5-CC09620FA531}"/>
          </ac:picMkLst>
        </pc:picChg>
        <pc:cxnChg chg="add del mod">
          <ac:chgData name="Guest User" userId="S::urn:spo:anon#2bd0c471a3bacaf13d498df6ee2b9f10ece383aa16fe4954753c5459068e4a80::" providerId="AD" clId="Web-{6F842453-4C1E-33C7-1883-F56B4357F646}" dt="2022-10-08T19:34:42.173" v="106"/>
          <ac:cxnSpMkLst>
            <pc:docMk/>
            <pc:sldMk cId="0" sldId="256"/>
            <ac:cxnSpMk id="11" creationId="{C1ABE740-8626-E510-5A24-9961781A77FB}"/>
          </ac:cxnSpMkLst>
        </pc:cxnChg>
      </pc:sldChg>
      <pc:sldChg chg="addSp delSp modSp">
        <pc:chgData name="Guest User" userId="S::urn:spo:anon#2bd0c471a3bacaf13d498df6ee2b9f10ece383aa16fe4954753c5459068e4a80::" providerId="AD" clId="Web-{6F842453-4C1E-33C7-1883-F56B4357F646}" dt="2022-10-08T19:21:18.032" v="3"/>
        <pc:sldMkLst>
          <pc:docMk/>
          <pc:sldMk cId="0" sldId="257"/>
        </pc:sldMkLst>
        <pc:picChg chg="add del mod">
          <ac:chgData name="Guest User" userId="S::urn:spo:anon#2bd0c471a3bacaf13d498df6ee2b9f10ece383aa16fe4954753c5459068e4a80::" providerId="AD" clId="Web-{6F842453-4C1E-33C7-1883-F56B4357F646}" dt="2022-10-08T19:21:18.032" v="3"/>
          <ac:picMkLst>
            <pc:docMk/>
            <pc:sldMk cId="0" sldId="257"/>
            <ac:picMk id="2" creationId="{667DBA2C-D92F-F55D-40AC-4E4F31C30BAC}"/>
          </ac:picMkLst>
        </pc:picChg>
      </pc:sldChg>
    </pc:docChg>
  </pc:docChgLst>
  <pc:docChgLst>
    <pc:chgData name="Guest User" userId="S::urn:spo:anon#2bd0c471a3bacaf13d498df6ee2b9f10ece383aa16fe4954753c5459068e4a80::" providerId="AD" clId="Web-{BB9CF483-96F2-1C5A-9C55-E563E8758C9D}"/>
    <pc:docChg chg="addSld delSld modSld sldOrd">
      <pc:chgData name="Guest User" userId="S::urn:spo:anon#2bd0c471a3bacaf13d498df6ee2b9f10ece383aa16fe4954753c5459068e4a80::" providerId="AD" clId="Web-{BB9CF483-96F2-1C5A-9C55-E563E8758C9D}" dt="2022-10-08T21:34:00.034" v="1465"/>
      <pc:docMkLst>
        <pc:docMk/>
      </pc:docMkLst>
      <pc:sldChg chg="addSp delSp modSp">
        <pc:chgData name="Guest User" userId="S::urn:spo:anon#2bd0c471a3bacaf13d498df6ee2b9f10ece383aa16fe4954753c5459068e4a80::" providerId="AD" clId="Web-{BB9CF483-96F2-1C5A-9C55-E563E8758C9D}" dt="2022-10-08T20:06:54.933" v="105" actId="1076"/>
        <pc:sldMkLst>
          <pc:docMk/>
          <pc:sldMk cId="0" sldId="257"/>
        </pc:sldMkLst>
        <pc:spChg chg="add mod ord">
          <ac:chgData name="Guest User" userId="S::urn:spo:anon#2bd0c471a3bacaf13d498df6ee2b9f10ece383aa16fe4954753c5459068e4a80::" providerId="AD" clId="Web-{BB9CF483-96F2-1C5A-9C55-E563E8758C9D}" dt="2022-10-08T19:53:18.457" v="77"/>
          <ac:spMkLst>
            <pc:docMk/>
            <pc:sldMk cId="0" sldId="257"/>
            <ac:spMk id="2" creationId="{15B2E898-1D6D-5240-19BA-3E3C7EB629D6}"/>
          </ac:spMkLst>
        </pc:spChg>
        <pc:spChg chg="add del mod ord topLvl">
          <ac:chgData name="Guest User" userId="S::urn:spo:anon#2bd0c471a3bacaf13d498df6ee2b9f10ece383aa16fe4954753c5459068e4a80::" providerId="AD" clId="Web-{BB9CF483-96F2-1C5A-9C55-E563E8758C9D}" dt="2022-10-08T19:51:42.500" v="55"/>
          <ac:spMkLst>
            <pc:docMk/>
            <pc:sldMk cId="0" sldId="257"/>
            <ac:spMk id="6" creationId="{DB10B72E-06D8-32C3-CCA0-409CC40266A7}"/>
          </ac:spMkLst>
        </pc:spChg>
        <pc:spChg chg="add mod">
          <ac:chgData name="Guest User" userId="S::urn:spo:anon#2bd0c471a3bacaf13d498df6ee2b9f10ece383aa16fe4954753c5459068e4a80::" providerId="AD" clId="Web-{BB9CF483-96F2-1C5A-9C55-E563E8758C9D}" dt="2022-10-08T19:48:28.445" v="31" actId="1076"/>
          <ac:spMkLst>
            <pc:docMk/>
            <pc:sldMk cId="0" sldId="257"/>
            <ac:spMk id="7" creationId="{A1B17AF7-35E2-E712-4F43-8759FED7A5B6}"/>
          </ac:spMkLst>
        </pc:spChg>
        <pc:spChg chg="add mod">
          <ac:chgData name="Guest User" userId="S::urn:spo:anon#2bd0c471a3bacaf13d498df6ee2b9f10ece383aa16fe4954753c5459068e4a80::" providerId="AD" clId="Web-{BB9CF483-96F2-1C5A-9C55-E563E8758C9D}" dt="2022-10-08T19:48:49.665" v="35" actId="1076"/>
          <ac:spMkLst>
            <pc:docMk/>
            <pc:sldMk cId="0" sldId="257"/>
            <ac:spMk id="8" creationId="{D88D5FA8-0763-B69A-8E02-96775AB67CB1}"/>
          </ac:spMkLst>
        </pc:spChg>
        <pc:spChg chg="add del mod">
          <ac:chgData name="Guest User" userId="S::urn:spo:anon#2bd0c471a3bacaf13d498df6ee2b9f10ece383aa16fe4954753c5459068e4a80::" providerId="AD" clId="Web-{BB9CF483-96F2-1C5A-9C55-E563E8758C9D}" dt="2022-10-08T19:51:34.219" v="50"/>
          <ac:spMkLst>
            <pc:docMk/>
            <pc:sldMk cId="0" sldId="257"/>
            <ac:spMk id="17" creationId="{F68AA29D-E9A4-9692-7236-640667E41FD7}"/>
          </ac:spMkLst>
        </pc:spChg>
        <pc:spChg chg="add del mod ord">
          <ac:chgData name="Guest User" userId="S::urn:spo:anon#2bd0c471a3bacaf13d498df6ee2b9f10ece383aa16fe4954753c5459068e4a80::" providerId="AD" clId="Web-{BB9CF483-96F2-1C5A-9C55-E563E8758C9D}" dt="2022-10-08T19:53:42.145" v="81"/>
          <ac:spMkLst>
            <pc:docMk/>
            <pc:sldMk cId="0" sldId="257"/>
            <ac:spMk id="18" creationId="{E91C9E97-5A1E-D181-77F1-D989B52EF5CA}"/>
          </ac:spMkLst>
        </pc:spChg>
        <pc:grpChg chg="add del mod topLvl">
          <ac:chgData name="Guest User" userId="S::urn:spo:anon#2bd0c471a3bacaf13d498df6ee2b9f10ece383aa16fe4954753c5459068e4a80::" providerId="AD" clId="Web-{BB9CF483-96F2-1C5A-9C55-E563E8758C9D}" dt="2022-10-08T19:53:43.817" v="82"/>
          <ac:grpSpMkLst>
            <pc:docMk/>
            <pc:sldMk cId="0" sldId="257"/>
            <ac:grpSpMk id="9" creationId="{AC175BC1-549E-8397-6240-0199F9A0DF42}"/>
          </ac:grpSpMkLst>
        </pc:grpChg>
        <pc:grpChg chg="add del mod">
          <ac:chgData name="Guest User" userId="S::urn:spo:anon#2bd0c471a3bacaf13d498df6ee2b9f10ece383aa16fe4954753c5459068e4a80::" providerId="AD" clId="Web-{BB9CF483-96F2-1C5A-9C55-E563E8758C9D}" dt="2022-10-08T19:51:38.078" v="54"/>
          <ac:grpSpMkLst>
            <pc:docMk/>
            <pc:sldMk cId="0" sldId="257"/>
            <ac:grpSpMk id="10" creationId="{481EB49B-0526-3368-8378-20692C7E6341}"/>
          </ac:grpSpMkLst>
        </pc:grpChg>
        <pc:grpChg chg="add del mod">
          <ac:chgData name="Guest User" userId="S::urn:spo:anon#2bd0c471a3bacaf13d498df6ee2b9f10ece383aa16fe4954753c5459068e4a80::" providerId="AD" clId="Web-{BB9CF483-96F2-1C5A-9C55-E563E8758C9D}" dt="2022-10-08T19:51:35.734" v="52"/>
          <ac:grpSpMkLst>
            <pc:docMk/>
            <pc:sldMk cId="0" sldId="257"/>
            <ac:grpSpMk id="11" creationId="{AA3C116C-9142-950A-73B0-F056D51A779C}"/>
          </ac:grpSpMkLst>
        </pc:grpChg>
        <pc:picChg chg="add mod">
          <ac:chgData name="Guest User" userId="S::urn:spo:anon#2bd0c471a3bacaf13d498df6ee2b9f10ece383aa16fe4954753c5459068e4a80::" providerId="AD" clId="Web-{BB9CF483-96F2-1C5A-9C55-E563E8758C9D}" dt="2022-10-08T20:06:54.933" v="105" actId="1076"/>
          <ac:picMkLst>
            <pc:docMk/>
            <pc:sldMk cId="0" sldId="257"/>
            <ac:picMk id="20" creationId="{AB179811-9C72-3D11-3846-471EF0178C78}"/>
          </ac:picMkLst>
        </pc:picChg>
        <pc:picChg chg="add mod modCrop">
          <ac:chgData name="Guest User" userId="S::urn:spo:anon#2bd0c471a3bacaf13d498df6ee2b9f10ece383aa16fe4954753c5459068e4a80::" providerId="AD" clId="Web-{BB9CF483-96F2-1C5A-9C55-E563E8758C9D}" dt="2022-10-08T20:06:51.339" v="104" actId="1076"/>
          <ac:picMkLst>
            <pc:docMk/>
            <pc:sldMk cId="0" sldId="257"/>
            <ac:picMk id="21" creationId="{16791740-5075-B5C1-E9CC-069DF9E64AD4}"/>
          </ac:picMkLst>
        </pc:picChg>
      </pc:sldChg>
      <pc:sldChg chg="modSp">
        <pc:chgData name="Guest User" userId="S::urn:spo:anon#2bd0c471a3bacaf13d498df6ee2b9f10ece383aa16fe4954753c5459068e4a80::" providerId="AD" clId="Web-{BB9CF483-96F2-1C5A-9C55-E563E8758C9D}" dt="2022-10-08T20:08:22.077" v="134" actId="20577"/>
        <pc:sldMkLst>
          <pc:docMk/>
          <pc:sldMk cId="3699600736" sldId="261"/>
        </pc:sldMkLst>
        <pc:spChg chg="mod">
          <ac:chgData name="Guest User" userId="S::urn:spo:anon#2bd0c471a3bacaf13d498df6ee2b9f10ece383aa16fe4954753c5459068e4a80::" providerId="AD" clId="Web-{BB9CF483-96F2-1C5A-9C55-E563E8758C9D}" dt="2022-10-08T20:08:22.077" v="134" actId="20577"/>
          <ac:spMkLst>
            <pc:docMk/>
            <pc:sldMk cId="3699600736" sldId="261"/>
            <ac:spMk id="2" creationId="{817A622B-EBA3-D764-6F01-9DA2F17CE8DC}"/>
          </ac:spMkLst>
        </pc:spChg>
      </pc:sldChg>
      <pc:sldChg chg="mod modShow">
        <pc:chgData name="Guest User" userId="S::urn:spo:anon#2bd0c471a3bacaf13d498df6ee2b9f10ece383aa16fe4954753c5459068e4a80::" providerId="AD" clId="Web-{BB9CF483-96F2-1C5A-9C55-E563E8758C9D}" dt="2022-10-08T21:01:31.855" v="689"/>
        <pc:sldMkLst>
          <pc:docMk/>
          <pc:sldMk cId="4147674477" sldId="264"/>
        </pc:sldMkLst>
      </pc:sldChg>
      <pc:sldChg chg="mod modShow">
        <pc:chgData name="Guest User" userId="S::urn:spo:anon#2bd0c471a3bacaf13d498df6ee2b9f10ece383aa16fe4954753c5459068e4a80::" providerId="AD" clId="Web-{BB9CF483-96F2-1C5A-9C55-E563E8758C9D}" dt="2022-10-08T21:01:34.058" v="690"/>
        <pc:sldMkLst>
          <pc:docMk/>
          <pc:sldMk cId="3949502938" sldId="265"/>
        </pc:sldMkLst>
      </pc:sldChg>
      <pc:sldChg chg="modSp">
        <pc:chgData name="Guest User" userId="S::urn:spo:anon#2bd0c471a3bacaf13d498df6ee2b9f10ece383aa16fe4954753c5459068e4a80::" providerId="AD" clId="Web-{BB9CF483-96F2-1C5A-9C55-E563E8758C9D}" dt="2022-10-08T20:08:37.968" v="160" actId="20577"/>
        <pc:sldMkLst>
          <pc:docMk/>
          <pc:sldMk cId="1522058209" sldId="266"/>
        </pc:sldMkLst>
        <pc:spChg chg="mod">
          <ac:chgData name="Guest User" userId="S::urn:spo:anon#2bd0c471a3bacaf13d498df6ee2b9f10ece383aa16fe4954753c5459068e4a80::" providerId="AD" clId="Web-{BB9CF483-96F2-1C5A-9C55-E563E8758C9D}" dt="2022-10-08T20:08:37.968" v="160" actId="20577"/>
          <ac:spMkLst>
            <pc:docMk/>
            <pc:sldMk cId="1522058209" sldId="266"/>
            <ac:spMk id="2" creationId="{817A622B-EBA3-D764-6F01-9DA2F17CE8DC}"/>
          </ac:spMkLst>
        </pc:spChg>
      </pc:sldChg>
      <pc:sldChg chg="modSp new del">
        <pc:chgData name="Guest User" userId="S::urn:spo:anon#2bd0c471a3bacaf13d498df6ee2b9f10ece383aa16fe4954753c5459068e4a80::" providerId="AD" clId="Web-{BB9CF483-96F2-1C5A-9C55-E563E8758C9D}" dt="2022-10-08T20:22:28.528" v="192"/>
        <pc:sldMkLst>
          <pc:docMk/>
          <pc:sldMk cId="3340838406" sldId="267"/>
        </pc:sldMkLst>
        <pc:spChg chg="mod">
          <ac:chgData name="Guest User" userId="S::urn:spo:anon#2bd0c471a3bacaf13d498df6ee2b9f10ece383aa16fe4954753c5459068e4a80::" providerId="AD" clId="Web-{BB9CF483-96F2-1C5A-9C55-E563E8758C9D}" dt="2022-10-08T20:20:59.728" v="190" actId="20577"/>
          <ac:spMkLst>
            <pc:docMk/>
            <pc:sldMk cId="3340838406" sldId="267"/>
            <ac:spMk id="2" creationId="{CD748720-2CC5-EBC5-0C78-B2B21E8B63CA}"/>
          </ac:spMkLst>
        </pc:spChg>
      </pc:sldChg>
      <pc:sldChg chg="addSp delSp modSp new">
        <pc:chgData name="Guest User" userId="S::urn:spo:anon#2bd0c471a3bacaf13d498df6ee2b9f10ece383aa16fe4954753c5459068e4a80::" providerId="AD" clId="Web-{BB9CF483-96F2-1C5A-9C55-E563E8758C9D}" dt="2022-10-08T21:17:46.729" v="1198" actId="20577"/>
        <pc:sldMkLst>
          <pc:docMk/>
          <pc:sldMk cId="1554465579" sldId="268"/>
        </pc:sldMkLst>
        <pc:spChg chg="mod">
          <ac:chgData name="Guest User" userId="S::urn:spo:anon#2bd0c471a3bacaf13d498df6ee2b9f10ece383aa16fe4954753c5459068e4a80::" providerId="AD" clId="Web-{BB9CF483-96F2-1C5A-9C55-E563E8758C9D}" dt="2022-10-08T20:22:31.309" v="194" actId="20577"/>
          <ac:spMkLst>
            <pc:docMk/>
            <pc:sldMk cId="1554465579" sldId="268"/>
            <ac:spMk id="2" creationId="{C4B42E1C-CB45-2AA9-6C00-C72F41F1718A}"/>
          </ac:spMkLst>
        </pc:spChg>
        <pc:spChg chg="mod">
          <ac:chgData name="Guest User" userId="S::urn:spo:anon#2bd0c471a3bacaf13d498df6ee2b9f10ece383aa16fe4954753c5459068e4a80::" providerId="AD" clId="Web-{BB9CF483-96F2-1C5A-9C55-E563E8758C9D}" dt="2022-10-08T20:22:51.982" v="229" actId="20577"/>
          <ac:spMkLst>
            <pc:docMk/>
            <pc:sldMk cId="1554465579" sldId="268"/>
            <ac:spMk id="3" creationId="{695C0440-BA09-527E-3B81-4E3467E656A4}"/>
          </ac:spMkLst>
        </pc:spChg>
        <pc:spChg chg="mod">
          <ac:chgData name="Guest User" userId="S::urn:spo:anon#2bd0c471a3bacaf13d498df6ee2b9f10ece383aa16fe4954753c5459068e4a80::" providerId="AD" clId="Web-{BB9CF483-96F2-1C5A-9C55-E563E8758C9D}" dt="2022-10-08T21:17:46.729" v="1198" actId="20577"/>
          <ac:spMkLst>
            <pc:docMk/>
            <pc:sldMk cId="1554465579" sldId="268"/>
            <ac:spMk id="4" creationId="{14BC2653-FF37-97E5-2ADB-3D374C94A304}"/>
          </ac:spMkLst>
        </pc:spChg>
        <pc:spChg chg="mod">
          <ac:chgData name="Guest User" userId="S::urn:spo:anon#2bd0c471a3bacaf13d498df6ee2b9f10ece383aa16fe4954753c5459068e4a80::" providerId="AD" clId="Web-{BB9CF483-96F2-1C5A-9C55-E563E8758C9D}" dt="2022-10-08T20:22:58.373" v="236" actId="20577"/>
          <ac:spMkLst>
            <pc:docMk/>
            <pc:sldMk cId="1554465579" sldId="268"/>
            <ac:spMk id="5" creationId="{F80609AA-43AC-4623-6866-124ECA5A896F}"/>
          </ac:spMkLst>
        </pc:spChg>
        <pc:spChg chg="mod">
          <ac:chgData name="Guest User" userId="S::urn:spo:anon#2bd0c471a3bacaf13d498df6ee2b9f10ece383aa16fe4954753c5459068e4a80::" providerId="AD" clId="Web-{BB9CF483-96F2-1C5A-9C55-E563E8758C9D}" dt="2022-10-08T21:11:28.789" v="1069" actId="20577"/>
          <ac:spMkLst>
            <pc:docMk/>
            <pc:sldMk cId="1554465579" sldId="268"/>
            <ac:spMk id="6" creationId="{B2A3CAFB-F21A-0843-E6D9-D77F08ACCC51}"/>
          </ac:spMkLst>
        </pc:spChg>
        <pc:picChg chg="add del mod modCrop">
          <ac:chgData name="Guest User" userId="S::urn:spo:anon#2bd0c471a3bacaf13d498df6ee2b9f10ece383aa16fe4954753c5459068e4a80::" providerId="AD" clId="Web-{BB9CF483-96F2-1C5A-9C55-E563E8758C9D}" dt="2022-10-08T20:49:11.859" v="649"/>
          <ac:picMkLst>
            <pc:docMk/>
            <pc:sldMk cId="1554465579" sldId="268"/>
            <ac:picMk id="7" creationId="{45006417-65EA-76C6-8682-F7E8CEE20FE1}"/>
          </ac:picMkLst>
        </pc:picChg>
        <pc:picChg chg="add mod modCrop">
          <ac:chgData name="Guest User" userId="S::urn:spo:anon#2bd0c471a3bacaf13d498df6ee2b9f10ece383aa16fe4954753c5459068e4a80::" providerId="AD" clId="Web-{BB9CF483-96F2-1C5A-9C55-E563E8758C9D}" dt="2022-10-08T20:43:56.561" v="637" actId="1076"/>
          <ac:picMkLst>
            <pc:docMk/>
            <pc:sldMk cId="1554465579" sldId="268"/>
            <ac:picMk id="8" creationId="{8652872A-7EDB-61CD-D8B1-5AD98C7441EC}"/>
          </ac:picMkLst>
        </pc:picChg>
        <pc:picChg chg="add del mod">
          <ac:chgData name="Guest User" userId="S::urn:spo:anon#2bd0c471a3bacaf13d498df6ee2b9f10ece383aa16fe4954753c5459068e4a80::" providerId="AD" clId="Web-{BB9CF483-96F2-1C5A-9C55-E563E8758C9D}" dt="2022-10-08T20:48:51.452" v="646"/>
          <ac:picMkLst>
            <pc:docMk/>
            <pc:sldMk cId="1554465579" sldId="268"/>
            <ac:picMk id="9" creationId="{D4672F46-293C-62CA-4F7A-765B27F9A976}"/>
          </ac:picMkLst>
        </pc:picChg>
        <pc:picChg chg="add mod modCrop">
          <ac:chgData name="Guest User" userId="S::urn:spo:anon#2bd0c471a3bacaf13d498df6ee2b9f10ece383aa16fe4954753c5459068e4a80::" providerId="AD" clId="Web-{BB9CF483-96F2-1C5A-9C55-E563E8758C9D}" dt="2022-10-08T20:50:04.986" v="662" actId="1076"/>
          <ac:picMkLst>
            <pc:docMk/>
            <pc:sldMk cId="1554465579" sldId="268"/>
            <ac:picMk id="10" creationId="{6B4DC29A-3137-4132-95B2-BD99CD721A31}"/>
          </ac:picMkLst>
        </pc:picChg>
      </pc:sldChg>
      <pc:sldChg chg="new del">
        <pc:chgData name="Guest User" userId="S::urn:spo:anon#2bd0c471a3bacaf13d498df6ee2b9f10ece383aa16fe4954753c5459068e4a80::" providerId="AD" clId="Web-{BB9CF483-96F2-1C5A-9C55-E563E8758C9D}" dt="2022-10-08T20:56:52.688" v="664"/>
        <pc:sldMkLst>
          <pc:docMk/>
          <pc:sldMk cId="2052543505" sldId="270"/>
        </pc:sldMkLst>
      </pc:sldChg>
      <pc:sldChg chg="addSp delSp modSp new ord">
        <pc:chgData name="Guest User" userId="S::urn:spo:anon#2bd0c471a3bacaf13d498df6ee2b9f10ece383aa16fe4954753c5459068e4a80::" providerId="AD" clId="Web-{BB9CF483-96F2-1C5A-9C55-E563E8758C9D}" dt="2022-10-08T21:34:00.034" v="1465"/>
        <pc:sldMkLst>
          <pc:docMk/>
          <pc:sldMk cId="3657256578" sldId="270"/>
        </pc:sldMkLst>
        <pc:spChg chg="mod">
          <ac:chgData name="Guest User" userId="S::urn:spo:anon#2bd0c471a3bacaf13d498df6ee2b9f10ece383aa16fe4954753c5459068e4a80::" providerId="AD" clId="Web-{BB9CF483-96F2-1C5A-9C55-E563E8758C9D}" dt="2022-10-08T21:03:02.595" v="731" actId="20577"/>
          <ac:spMkLst>
            <pc:docMk/>
            <pc:sldMk cId="3657256578" sldId="270"/>
            <ac:spMk id="2" creationId="{B10417BB-8214-B0E5-A86C-250FCEE58801}"/>
          </ac:spMkLst>
        </pc:spChg>
        <pc:spChg chg="mod">
          <ac:chgData name="Guest User" userId="S::urn:spo:anon#2bd0c471a3bacaf13d498df6ee2b9f10ece383aa16fe4954753c5459068e4a80::" providerId="AD" clId="Web-{BB9CF483-96F2-1C5A-9C55-E563E8758C9D}" dt="2022-10-08T21:30:24.369" v="1439" actId="20577"/>
          <ac:spMkLst>
            <pc:docMk/>
            <pc:sldMk cId="3657256578" sldId="270"/>
            <ac:spMk id="3" creationId="{618287C0-7014-A7B7-C0C4-F86B5E041309}"/>
          </ac:spMkLst>
        </pc:spChg>
        <pc:spChg chg="add del mod">
          <ac:chgData name="Guest User" userId="S::urn:spo:anon#2bd0c471a3bacaf13d498df6ee2b9f10ece383aa16fe4954753c5459068e4a80::" providerId="AD" clId="Web-{BB9CF483-96F2-1C5A-9C55-E563E8758C9D}" dt="2022-10-08T21:08:11.748" v="1007"/>
          <ac:spMkLst>
            <pc:docMk/>
            <pc:sldMk cId="3657256578" sldId="270"/>
            <ac:spMk id="5" creationId="{94D5C48E-3E2B-D041-D691-78C8789FD65B}"/>
          </ac:spMkLst>
        </pc:spChg>
        <pc:spChg chg="add del mod">
          <ac:chgData name="Guest User" userId="S::urn:spo:anon#2bd0c471a3bacaf13d498df6ee2b9f10ece383aa16fe4954753c5459068e4a80::" providerId="AD" clId="Web-{BB9CF483-96F2-1C5A-9C55-E563E8758C9D}" dt="2022-10-08T21:08:21.077" v="1011"/>
          <ac:spMkLst>
            <pc:docMk/>
            <pc:sldMk cId="3657256578" sldId="270"/>
            <ac:spMk id="7" creationId="{D021FB5A-8232-9361-88C8-686BE6F90CE0}"/>
          </ac:spMkLst>
        </pc:spChg>
        <pc:spChg chg="add mod">
          <ac:chgData name="Guest User" userId="S::urn:spo:anon#2bd0c471a3bacaf13d498df6ee2b9f10ece383aa16fe4954753c5459068e4a80::" providerId="AD" clId="Web-{BB9CF483-96F2-1C5A-9C55-E563E8758C9D}" dt="2022-10-08T21:09:13.954" v="1059" actId="14100"/>
          <ac:spMkLst>
            <pc:docMk/>
            <pc:sldMk cId="3657256578" sldId="270"/>
            <ac:spMk id="9" creationId="{DF04A58F-066C-74F8-8EE8-F441CA21EF9E}"/>
          </ac:spMkLst>
        </pc:spChg>
        <pc:spChg chg="add mod">
          <ac:chgData name="Guest User" userId="S::urn:spo:anon#2bd0c471a3bacaf13d498df6ee2b9f10ece383aa16fe4954753c5459068e4a80::" providerId="AD" clId="Web-{BB9CF483-96F2-1C5A-9C55-E563E8758C9D}" dt="2022-10-08T21:30:53.245" v="1459" actId="20577"/>
          <ac:spMkLst>
            <pc:docMk/>
            <pc:sldMk cId="3657256578" sldId="270"/>
            <ac:spMk id="11" creationId="{023D105A-7F30-E949-6250-AC17986B8B4C}"/>
          </ac:spMkLst>
        </pc:spChg>
        <pc:picChg chg="add mod modCrop">
          <ac:chgData name="Guest User" userId="S::urn:spo:anon#2bd0c471a3bacaf13d498df6ee2b9f10ece383aa16fe4954753c5459068e4a80::" providerId="AD" clId="Web-{BB9CF483-96F2-1C5A-9C55-E563E8758C9D}" dt="2022-10-08T21:32:16.733" v="1464" actId="1076"/>
          <ac:picMkLst>
            <pc:docMk/>
            <pc:sldMk cId="3657256578" sldId="270"/>
            <ac:picMk id="12" creationId="{4827588D-2425-3487-FF3F-29F40EA870D8}"/>
          </ac:picMkLst>
        </pc:picChg>
      </pc:sldChg>
    </pc:docChg>
  </pc:docChgLst>
  <pc:docChgLst>
    <pc:chgData name="Mucha Damian (STUD)" userId="S::01133120@pw.edu.pl::c8031de1-7fb8-4957-a6c8-5033d714846b" providerId="AD" clId="Web-{4D40EF2B-A34F-51FE-0040-38CC2161C99B}"/>
    <pc:docChg chg="addSld modSld">
      <pc:chgData name="Mucha Damian (STUD)" userId="S::01133120@pw.edu.pl::c8031de1-7fb8-4957-a6c8-5033d714846b" providerId="AD" clId="Web-{4D40EF2B-A34F-51FE-0040-38CC2161C99B}" dt="2022-10-09T12:22:57.188" v="797" actId="14100"/>
      <pc:docMkLst>
        <pc:docMk/>
      </pc:docMkLst>
      <pc:sldChg chg="modSp">
        <pc:chgData name="Mucha Damian (STUD)" userId="S::01133120@pw.edu.pl::c8031de1-7fb8-4957-a6c8-5033d714846b" providerId="AD" clId="Web-{4D40EF2B-A34F-51FE-0040-38CC2161C99B}" dt="2022-10-09T11:06:48.576" v="671" actId="20577"/>
        <pc:sldMkLst>
          <pc:docMk/>
          <pc:sldMk cId="0" sldId="256"/>
        </pc:sldMkLst>
        <pc:spChg chg="mod">
          <ac:chgData name="Mucha Damian (STUD)" userId="S::01133120@pw.edu.pl::c8031de1-7fb8-4957-a6c8-5033d714846b" providerId="AD" clId="Web-{4D40EF2B-A34F-51FE-0040-38CC2161C99B}" dt="2022-10-09T11:06:48.576" v="671" actId="20577"/>
          <ac:spMkLst>
            <pc:docMk/>
            <pc:sldMk cId="0" sldId="256"/>
            <ac:spMk id="143" creationId="{00000000-0000-0000-0000-000000000000}"/>
          </ac:spMkLst>
        </pc:spChg>
      </pc:sldChg>
      <pc:sldChg chg="modSp">
        <pc:chgData name="Mucha Damian (STUD)" userId="S::01133120@pw.edu.pl::c8031de1-7fb8-4957-a6c8-5033d714846b" providerId="AD" clId="Web-{4D40EF2B-A34F-51FE-0040-38CC2161C99B}" dt="2022-10-09T09:19:12.813" v="550" actId="14100"/>
        <pc:sldMkLst>
          <pc:docMk/>
          <pc:sldMk cId="3699600736" sldId="261"/>
        </pc:sldMkLst>
        <pc:spChg chg="mod">
          <ac:chgData name="Mucha Damian (STUD)" userId="S::01133120@pw.edu.pl::c8031de1-7fb8-4957-a6c8-5033d714846b" providerId="AD" clId="Web-{4D40EF2B-A34F-51FE-0040-38CC2161C99B}" dt="2022-10-09T08:17:59.610" v="175" actId="1076"/>
          <ac:spMkLst>
            <pc:docMk/>
            <pc:sldMk cId="3699600736" sldId="261"/>
            <ac:spMk id="26" creationId="{07B912DF-7D60-0E01-0268-B453D2CDCEAF}"/>
          </ac:spMkLst>
        </pc:spChg>
        <pc:spChg chg="mod">
          <ac:chgData name="Mucha Damian (STUD)" userId="S::01133120@pw.edu.pl::c8031de1-7fb8-4957-a6c8-5033d714846b" providerId="AD" clId="Web-{4D40EF2B-A34F-51FE-0040-38CC2161C99B}" dt="2022-10-09T08:18:03.032" v="176" actId="1076"/>
          <ac:spMkLst>
            <pc:docMk/>
            <pc:sldMk cId="3699600736" sldId="261"/>
            <ac:spMk id="27" creationId="{A0F78AA1-5B72-0CA4-3418-E5314A680B6F}"/>
          </ac:spMkLst>
        </pc:spChg>
        <pc:spChg chg="mod">
          <ac:chgData name="Mucha Damian (STUD)" userId="S::01133120@pw.edu.pl::c8031de1-7fb8-4957-a6c8-5033d714846b" providerId="AD" clId="Web-{4D40EF2B-A34F-51FE-0040-38CC2161C99B}" dt="2022-10-09T08:18:23.767" v="177" actId="1076"/>
          <ac:spMkLst>
            <pc:docMk/>
            <pc:sldMk cId="3699600736" sldId="261"/>
            <ac:spMk id="28" creationId="{4E6F8615-409E-F40A-35B4-FFF8EDD2E96A}"/>
          </ac:spMkLst>
        </pc:spChg>
        <pc:picChg chg="mod">
          <ac:chgData name="Mucha Damian (STUD)" userId="S::01133120@pw.edu.pl::c8031de1-7fb8-4957-a6c8-5033d714846b" providerId="AD" clId="Web-{4D40EF2B-A34F-51FE-0040-38CC2161C99B}" dt="2022-10-09T08:18:55.612" v="181" actId="1076"/>
          <ac:picMkLst>
            <pc:docMk/>
            <pc:sldMk cId="3699600736" sldId="261"/>
            <ac:picMk id="4" creationId="{1F405B7A-EDA7-E31E-00E0-2656B60C57C4}"/>
          </ac:picMkLst>
        </pc:picChg>
        <pc:picChg chg="mod">
          <ac:chgData name="Mucha Damian (STUD)" userId="S::01133120@pw.edu.pl::c8031de1-7fb8-4957-a6c8-5033d714846b" providerId="AD" clId="Web-{4D40EF2B-A34F-51FE-0040-38CC2161C99B}" dt="2022-10-09T08:18:59.222" v="182" actId="1076"/>
          <ac:picMkLst>
            <pc:docMk/>
            <pc:sldMk cId="3699600736" sldId="261"/>
            <ac:picMk id="11" creationId="{7994C143-1904-53BA-4049-643E3DD28909}"/>
          </ac:picMkLst>
        </pc:picChg>
        <pc:cxnChg chg="mod">
          <ac:chgData name="Mucha Damian (STUD)" userId="S::01133120@pw.edu.pl::c8031de1-7fb8-4957-a6c8-5033d714846b" providerId="AD" clId="Web-{4D40EF2B-A34F-51FE-0040-38CC2161C99B}" dt="2022-10-09T09:19:12.813" v="550" actId="14100"/>
          <ac:cxnSpMkLst>
            <pc:docMk/>
            <pc:sldMk cId="3699600736" sldId="261"/>
            <ac:cxnSpMk id="7" creationId="{28002BB2-2D17-8107-2217-4B65362FFE3A}"/>
          </ac:cxnSpMkLst>
        </pc:cxnChg>
        <pc:cxnChg chg="mod">
          <ac:chgData name="Mucha Damian (STUD)" userId="S::01133120@pw.edu.pl::c8031de1-7fb8-4957-a6c8-5033d714846b" providerId="AD" clId="Web-{4D40EF2B-A34F-51FE-0040-38CC2161C99B}" dt="2022-10-09T09:18:11.733" v="546" actId="14100"/>
          <ac:cxnSpMkLst>
            <pc:docMk/>
            <pc:sldMk cId="3699600736" sldId="261"/>
            <ac:cxnSpMk id="9" creationId="{7A05C779-2590-C6F4-7FF4-75796C325C4A}"/>
          </ac:cxnSpMkLst>
        </pc:cxnChg>
        <pc:cxnChg chg="mod">
          <ac:chgData name="Mucha Damian (STUD)" userId="S::01133120@pw.edu.pl::c8031de1-7fb8-4957-a6c8-5033d714846b" providerId="AD" clId="Web-{4D40EF2B-A34F-51FE-0040-38CC2161C99B}" dt="2022-10-09T08:19:09.238" v="184" actId="14100"/>
          <ac:cxnSpMkLst>
            <pc:docMk/>
            <pc:sldMk cId="3699600736" sldId="261"/>
            <ac:cxnSpMk id="12" creationId="{28632717-3EC7-7F26-8089-84502AABA704}"/>
          </ac:cxnSpMkLst>
        </pc:cxnChg>
        <pc:cxnChg chg="mod">
          <ac:chgData name="Mucha Damian (STUD)" userId="S::01133120@pw.edu.pl::c8031de1-7fb8-4957-a6c8-5033d714846b" providerId="AD" clId="Web-{4D40EF2B-A34F-51FE-0040-38CC2161C99B}" dt="2022-10-09T08:19:54.130" v="190" actId="14100"/>
          <ac:cxnSpMkLst>
            <pc:docMk/>
            <pc:sldMk cId="3699600736" sldId="261"/>
            <ac:cxnSpMk id="14" creationId="{CE9EEF65-9C08-BDE1-98A2-5639CAF8E4FB}"/>
          </ac:cxnSpMkLst>
        </pc:cxnChg>
        <pc:cxnChg chg="mod">
          <ac:chgData name="Mucha Damian (STUD)" userId="S::01133120@pw.edu.pl::c8031de1-7fb8-4957-a6c8-5033d714846b" providerId="AD" clId="Web-{4D40EF2B-A34F-51FE-0040-38CC2161C99B}" dt="2022-10-09T09:18:38.046" v="547" actId="14100"/>
          <ac:cxnSpMkLst>
            <pc:docMk/>
            <pc:sldMk cId="3699600736" sldId="261"/>
            <ac:cxnSpMk id="16" creationId="{CAF09C5D-D3FE-5A3B-E076-5568DACA3DF6}"/>
          </ac:cxnSpMkLst>
        </pc:cxnChg>
        <pc:cxnChg chg="mod">
          <ac:chgData name="Mucha Damian (STUD)" userId="S::01133120@pw.edu.pl::c8031de1-7fb8-4957-a6c8-5033d714846b" providerId="AD" clId="Web-{4D40EF2B-A34F-51FE-0040-38CC2161C99B}" dt="2022-10-09T08:20:06.162" v="192" actId="14100"/>
          <ac:cxnSpMkLst>
            <pc:docMk/>
            <pc:sldMk cId="3699600736" sldId="261"/>
            <ac:cxnSpMk id="18" creationId="{1D0E3B7E-95D6-4E51-C337-824C59180799}"/>
          </ac:cxnSpMkLst>
        </pc:cxnChg>
      </pc:sldChg>
      <pc:sldChg chg="addSp delSp modSp">
        <pc:chgData name="Mucha Damian (STUD)" userId="S::01133120@pw.edu.pl::c8031de1-7fb8-4957-a6c8-5033d714846b" providerId="AD" clId="Web-{4D40EF2B-A34F-51FE-0040-38CC2161C99B}" dt="2022-10-09T11:00:46.375" v="669" actId="20577"/>
        <pc:sldMkLst>
          <pc:docMk/>
          <pc:sldMk cId="3902440691" sldId="262"/>
        </pc:sldMkLst>
        <pc:spChg chg="mod">
          <ac:chgData name="Mucha Damian (STUD)" userId="S::01133120@pw.edu.pl::c8031de1-7fb8-4957-a6c8-5033d714846b" providerId="AD" clId="Web-{4D40EF2B-A34F-51FE-0040-38CC2161C99B}" dt="2022-10-09T11:00:46.375" v="669" actId="20577"/>
          <ac:spMkLst>
            <pc:docMk/>
            <pc:sldMk cId="3902440691" sldId="262"/>
            <ac:spMk id="3" creationId="{642E8720-85D5-5672-38EE-44485E1A891B}"/>
          </ac:spMkLst>
        </pc:spChg>
        <pc:cxnChg chg="add del mod">
          <ac:chgData name="Mucha Damian (STUD)" userId="S::01133120@pw.edu.pl::c8031de1-7fb8-4957-a6c8-5033d714846b" providerId="AD" clId="Web-{4D40EF2B-A34F-51FE-0040-38CC2161C99B}" dt="2022-10-09T10:00:33.053" v="617"/>
          <ac:cxnSpMkLst>
            <pc:docMk/>
            <pc:sldMk cId="3902440691" sldId="262"/>
            <ac:cxnSpMk id="5" creationId="{F859A867-182D-FE9E-A6F4-58DEFFFB7962}"/>
          </ac:cxnSpMkLst>
        </pc:cxnChg>
      </pc:sldChg>
      <pc:sldChg chg="addSp delSp modSp modNotes">
        <pc:chgData name="Mucha Damian (STUD)" userId="S::01133120@pw.edu.pl::c8031de1-7fb8-4957-a6c8-5033d714846b" providerId="AD" clId="Web-{4D40EF2B-A34F-51FE-0040-38CC2161C99B}" dt="2022-10-09T08:17:24.312" v="172" actId="20577"/>
        <pc:sldMkLst>
          <pc:docMk/>
          <pc:sldMk cId="1554465579" sldId="268"/>
        </pc:sldMkLst>
        <pc:spChg chg="mod">
          <ac:chgData name="Mucha Damian (STUD)" userId="S::01133120@pw.edu.pl::c8031de1-7fb8-4957-a6c8-5033d714846b" providerId="AD" clId="Web-{4D40EF2B-A34F-51FE-0040-38CC2161C99B}" dt="2022-10-09T07:51:36.738" v="61" actId="1076"/>
          <ac:spMkLst>
            <pc:docMk/>
            <pc:sldMk cId="1554465579" sldId="268"/>
            <ac:spMk id="3" creationId="{695C0440-BA09-527E-3B81-4E3467E656A4}"/>
          </ac:spMkLst>
        </pc:spChg>
        <pc:spChg chg="mod">
          <ac:chgData name="Mucha Damian (STUD)" userId="S::01133120@pw.edu.pl::c8031de1-7fb8-4957-a6c8-5033d714846b" providerId="AD" clId="Web-{4D40EF2B-A34F-51FE-0040-38CC2161C99B}" dt="2022-10-09T08:17:24.312" v="172" actId="20577"/>
          <ac:spMkLst>
            <pc:docMk/>
            <pc:sldMk cId="1554465579" sldId="268"/>
            <ac:spMk id="4" creationId="{14BC2653-FF37-97E5-2ADB-3D374C94A304}"/>
          </ac:spMkLst>
        </pc:spChg>
        <pc:spChg chg="mod">
          <ac:chgData name="Mucha Damian (STUD)" userId="S::01133120@pw.edu.pl::c8031de1-7fb8-4957-a6c8-5033d714846b" providerId="AD" clId="Web-{4D40EF2B-A34F-51FE-0040-38CC2161C99B}" dt="2022-10-09T07:52:11.819" v="63" actId="1076"/>
          <ac:spMkLst>
            <pc:docMk/>
            <pc:sldMk cId="1554465579" sldId="268"/>
            <ac:spMk id="5" creationId="{F80609AA-43AC-4623-6866-124ECA5A896F}"/>
          </ac:spMkLst>
        </pc:spChg>
        <pc:spChg chg="mod">
          <ac:chgData name="Mucha Damian (STUD)" userId="S::01133120@pw.edu.pl::c8031de1-7fb8-4957-a6c8-5033d714846b" providerId="AD" clId="Web-{4D40EF2B-A34F-51FE-0040-38CC2161C99B}" dt="2022-10-09T08:13:56.382" v="143" actId="20577"/>
          <ac:spMkLst>
            <pc:docMk/>
            <pc:sldMk cId="1554465579" sldId="268"/>
            <ac:spMk id="6" creationId="{B2A3CAFB-F21A-0843-E6D9-D77F08ACCC51}"/>
          </ac:spMkLst>
        </pc:spChg>
        <pc:picChg chg="add del mod">
          <ac:chgData name="Mucha Damian (STUD)" userId="S::01133120@pw.edu.pl::c8031de1-7fb8-4957-a6c8-5033d714846b" providerId="AD" clId="Web-{4D40EF2B-A34F-51FE-0040-38CC2161C99B}" dt="2022-10-09T07:41:06.262" v="21"/>
          <ac:picMkLst>
            <pc:docMk/>
            <pc:sldMk cId="1554465579" sldId="268"/>
            <ac:picMk id="7" creationId="{0828BA44-F1A7-E247-CC75-CDA0F2E61BBE}"/>
          </ac:picMkLst>
        </pc:picChg>
        <pc:picChg chg="mod">
          <ac:chgData name="Mucha Damian (STUD)" userId="S::01133120@pw.edu.pl::c8031de1-7fb8-4957-a6c8-5033d714846b" providerId="AD" clId="Web-{4D40EF2B-A34F-51FE-0040-38CC2161C99B}" dt="2022-10-09T07:51:18.331" v="59" actId="1076"/>
          <ac:picMkLst>
            <pc:docMk/>
            <pc:sldMk cId="1554465579" sldId="268"/>
            <ac:picMk id="8" creationId="{8652872A-7EDB-61CD-D8B1-5AD98C7441EC}"/>
          </ac:picMkLst>
        </pc:picChg>
        <pc:picChg chg="add del mod modCrop">
          <ac:chgData name="Mucha Damian (STUD)" userId="S::01133120@pw.edu.pl::c8031de1-7fb8-4957-a6c8-5033d714846b" providerId="AD" clId="Web-{4D40EF2B-A34F-51FE-0040-38CC2161C99B}" dt="2022-10-09T07:44:29.332" v="29"/>
          <ac:picMkLst>
            <pc:docMk/>
            <pc:sldMk cId="1554465579" sldId="268"/>
            <ac:picMk id="9" creationId="{1BEBC329-3FDC-2C54-A238-3A349A86BA19}"/>
          </ac:picMkLst>
        </pc:picChg>
        <pc:picChg chg="mod">
          <ac:chgData name="Mucha Damian (STUD)" userId="S::01133120@pw.edu.pl::c8031de1-7fb8-4957-a6c8-5033d714846b" providerId="AD" clId="Web-{4D40EF2B-A34F-51FE-0040-38CC2161C99B}" dt="2022-10-09T07:51:03.643" v="55" actId="1076"/>
          <ac:picMkLst>
            <pc:docMk/>
            <pc:sldMk cId="1554465579" sldId="268"/>
            <ac:picMk id="10" creationId="{6B4DC29A-3137-4132-95B2-BD99CD721A31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07:52:29.210" v="66" actId="1076"/>
          <ac:picMkLst>
            <pc:docMk/>
            <pc:sldMk cId="1554465579" sldId="268"/>
            <ac:picMk id="11" creationId="{814A4288-D5A2-6576-B0A3-58DA7FB5D9AB}"/>
          </ac:picMkLst>
        </pc:picChg>
      </pc:sldChg>
      <pc:sldChg chg="addSp modSp">
        <pc:chgData name="Mucha Damian (STUD)" userId="S::01133120@pw.edu.pl::c8031de1-7fb8-4957-a6c8-5033d714846b" providerId="AD" clId="Web-{4D40EF2B-A34F-51FE-0040-38CC2161C99B}" dt="2022-10-09T09:22:48.087" v="571" actId="20577"/>
        <pc:sldMkLst>
          <pc:docMk/>
          <pc:sldMk cId="2573045272" sldId="269"/>
        </pc:sldMkLst>
        <pc:spChg chg="mod">
          <ac:chgData name="Mucha Damian (STUD)" userId="S::01133120@pw.edu.pl::c8031de1-7fb8-4957-a6c8-5033d714846b" providerId="AD" clId="Web-{4D40EF2B-A34F-51FE-0040-38CC2161C99B}" dt="2022-10-09T09:22:48.087" v="571" actId="20577"/>
          <ac:spMkLst>
            <pc:docMk/>
            <pc:sldMk cId="2573045272" sldId="269"/>
            <ac:spMk id="4" creationId="{4A4451ED-A45F-BEC1-0DCE-76C6076108CC}"/>
          </ac:spMkLst>
        </pc:spChg>
        <pc:spChg chg="add mod">
          <ac:chgData name="Mucha Damian (STUD)" userId="S::01133120@pw.edu.pl::c8031de1-7fb8-4957-a6c8-5033d714846b" providerId="AD" clId="Web-{4D40EF2B-A34F-51FE-0040-38CC2161C99B}" dt="2022-10-09T09:21:24.818" v="564" actId="20577"/>
          <ac:spMkLst>
            <pc:docMk/>
            <pc:sldMk cId="2573045272" sldId="269"/>
            <ac:spMk id="7" creationId="{7F27858F-4A17-9B1C-3784-73505D17D269}"/>
          </ac:spMkLst>
        </pc:spChg>
        <pc:spChg chg="mod">
          <ac:chgData name="Mucha Damian (STUD)" userId="S::01133120@pw.edu.pl::c8031de1-7fb8-4957-a6c8-5033d714846b" providerId="AD" clId="Web-{4D40EF2B-A34F-51FE-0040-38CC2161C99B}" dt="2022-10-09T09:21:39.521" v="566" actId="20577"/>
          <ac:spMkLst>
            <pc:docMk/>
            <pc:sldMk cId="2573045272" sldId="269"/>
            <ac:spMk id="22" creationId="{1BC36435-E292-0107-045E-FC9F45AC873C}"/>
          </ac:spMkLst>
        </pc:spChg>
        <pc:spChg chg="mod">
          <ac:chgData name="Mucha Damian (STUD)" userId="S::01133120@pw.edu.pl::c8031de1-7fb8-4957-a6c8-5033d714846b" providerId="AD" clId="Web-{4D40EF2B-A34F-51FE-0040-38CC2161C99B}" dt="2022-10-09T09:22:40.039" v="568" actId="20577"/>
          <ac:spMkLst>
            <pc:docMk/>
            <pc:sldMk cId="2573045272" sldId="269"/>
            <ac:spMk id="35" creationId="{D5841D0E-7142-0CEC-173F-E801ADEC0DAF}"/>
          </ac:spMkLst>
        </pc:spChg>
        <pc:spChg chg="mod">
          <ac:chgData name="Mucha Damian (STUD)" userId="S::01133120@pw.edu.pl::c8031de1-7fb8-4957-a6c8-5033d714846b" providerId="AD" clId="Web-{4D40EF2B-A34F-51FE-0040-38CC2161C99B}" dt="2022-10-09T09:22:42.055" v="569" actId="20577"/>
          <ac:spMkLst>
            <pc:docMk/>
            <pc:sldMk cId="2573045272" sldId="269"/>
            <ac:spMk id="40" creationId="{D6385993-D961-C51C-831F-034F748F0474}"/>
          </ac:spMkLst>
        </pc:spChg>
      </pc:sldChg>
      <pc:sldChg chg="addSp delSp modSp modNotes">
        <pc:chgData name="Mucha Damian (STUD)" userId="S::01133120@pw.edu.pl::c8031de1-7fb8-4957-a6c8-5033d714846b" providerId="AD" clId="Web-{4D40EF2B-A34F-51FE-0040-38CC2161C99B}" dt="2022-10-09T10:10:06.699" v="621"/>
        <pc:sldMkLst>
          <pc:docMk/>
          <pc:sldMk cId="3657256578" sldId="270"/>
        </pc:sldMkLst>
        <pc:spChg chg="add del">
          <ac:chgData name="Mucha Damian (STUD)" userId="S::01133120@pw.edu.pl::c8031de1-7fb8-4957-a6c8-5033d714846b" providerId="AD" clId="Web-{4D40EF2B-A34F-51FE-0040-38CC2161C99B}" dt="2022-10-09T10:09:43.995" v="619"/>
          <ac:spMkLst>
            <pc:docMk/>
            <pc:sldMk cId="3657256578" sldId="270"/>
            <ac:spMk id="3" creationId="{14A07AA7-9BA4-BBE9-B9C8-198F1671D53E}"/>
          </ac:spMkLst>
        </pc:spChg>
        <pc:spChg chg="del mod">
          <ac:chgData name="Mucha Damian (STUD)" userId="S::01133120@pw.edu.pl::c8031de1-7fb8-4957-a6c8-5033d714846b" providerId="AD" clId="Web-{4D40EF2B-A34F-51FE-0040-38CC2161C99B}" dt="2022-10-09T09:01:50.850" v="378"/>
          <ac:spMkLst>
            <pc:docMk/>
            <pc:sldMk cId="3657256578" sldId="270"/>
            <ac:spMk id="3" creationId="{618287C0-7014-A7B7-C0C4-F86B5E041309}"/>
          </ac:spMkLst>
        </pc:spChg>
        <pc:spChg chg="add del">
          <ac:chgData name="Mucha Damian (STUD)" userId="S::01133120@pw.edu.pl::c8031de1-7fb8-4957-a6c8-5033d714846b" providerId="AD" clId="Web-{4D40EF2B-A34F-51FE-0040-38CC2161C99B}" dt="2022-10-09T10:10:06.699" v="621"/>
          <ac:spMkLst>
            <pc:docMk/>
            <pc:sldMk cId="3657256578" sldId="270"/>
            <ac:spMk id="5" creationId="{3D897E1A-CDFD-5B6D-249D-339006FC6C31}"/>
          </ac:spMkLst>
        </pc:spChg>
        <pc:spChg chg="mod">
          <ac:chgData name="Mucha Damian (STUD)" userId="S::01133120@pw.edu.pl::c8031de1-7fb8-4957-a6c8-5033d714846b" providerId="AD" clId="Web-{4D40EF2B-A34F-51FE-0040-38CC2161C99B}" dt="2022-10-09T07:59:51.711" v="108" actId="20577"/>
          <ac:spMkLst>
            <pc:docMk/>
            <pc:sldMk cId="3657256578" sldId="270"/>
            <ac:spMk id="9" creationId="{DF04A58F-066C-74F8-8EE8-F441CA21EF9E}"/>
          </ac:spMkLst>
        </pc:spChg>
        <pc:spChg chg="del mod">
          <ac:chgData name="Mucha Damian (STUD)" userId="S::01133120@pw.edu.pl::c8031de1-7fb8-4957-a6c8-5033d714846b" providerId="AD" clId="Web-{4D40EF2B-A34F-51FE-0040-38CC2161C99B}" dt="2022-10-09T09:06:05.531" v="425"/>
          <ac:spMkLst>
            <pc:docMk/>
            <pc:sldMk cId="3657256578" sldId="270"/>
            <ac:spMk id="11" creationId="{023D105A-7F30-E949-6250-AC17986B8B4C}"/>
          </ac:spMkLst>
        </pc:spChg>
        <pc:spChg chg="add mod">
          <ac:chgData name="Mucha Damian (STUD)" userId="S::01133120@pw.edu.pl::c8031de1-7fb8-4957-a6c8-5033d714846b" providerId="AD" clId="Web-{4D40EF2B-A34F-51FE-0040-38CC2161C99B}" dt="2022-10-09T09:10:56.245" v="490"/>
          <ac:spMkLst>
            <pc:docMk/>
            <pc:sldMk cId="3657256578" sldId="270"/>
            <ac:spMk id="13" creationId="{5933012C-5CA0-670B-7402-CD911F42094E}"/>
          </ac:spMkLst>
        </pc:spChg>
        <pc:spChg chg="add del mod">
          <ac:chgData name="Mucha Damian (STUD)" userId="S::01133120@pw.edu.pl::c8031de1-7fb8-4957-a6c8-5033d714846b" providerId="AD" clId="Web-{4D40EF2B-A34F-51FE-0040-38CC2161C99B}" dt="2022-10-09T08:53:23.472" v="297"/>
          <ac:spMkLst>
            <pc:docMk/>
            <pc:sldMk cId="3657256578" sldId="270"/>
            <ac:spMk id="14" creationId="{6463F1F9-F689-F1A1-EA3E-39025808EFEB}"/>
          </ac:spMkLst>
        </pc:spChg>
        <pc:spChg chg="add mod">
          <ac:chgData name="Mucha Damian (STUD)" userId="S::01133120@pw.edu.pl::c8031de1-7fb8-4957-a6c8-5033d714846b" providerId="AD" clId="Web-{4D40EF2B-A34F-51FE-0040-38CC2161C99B}" dt="2022-10-09T09:11:24.277" v="494"/>
          <ac:spMkLst>
            <pc:docMk/>
            <pc:sldMk cId="3657256578" sldId="270"/>
            <ac:spMk id="15" creationId="{C45A4DF0-3127-6D91-70A1-B55810C24A5F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6:14.600" v="524" actId="1076"/>
          <ac:spMkLst>
            <pc:docMk/>
            <pc:sldMk cId="3657256578" sldId="270"/>
            <ac:spMk id="27" creationId="{9684B463-37B6-7676-7A3E-7F47C137BCEA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2:01.997" v="498"/>
          <ac:spMkLst>
            <pc:docMk/>
            <pc:sldMk cId="3657256578" sldId="270"/>
            <ac:spMk id="28" creationId="{6E20C25F-AC88-656E-67A3-2D62CAE4A4ED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24:06.199" v="613" actId="1076"/>
          <ac:spMkLst>
            <pc:docMk/>
            <pc:sldMk cId="3657256578" sldId="270"/>
            <ac:spMk id="32" creationId="{5CD1386A-CED6-7E9B-7EE8-E7652EA353E8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24:06.214" v="614" actId="1076"/>
          <ac:spMkLst>
            <pc:docMk/>
            <pc:sldMk cId="3657256578" sldId="270"/>
            <ac:spMk id="33" creationId="{B276F471-837F-D09B-DFA7-7389958E6A65}"/>
          </ac:spMkLst>
        </pc:spChg>
        <pc:spChg chg="add del mod">
          <ac:chgData name="Mucha Damian (STUD)" userId="S::01133120@pw.edu.pl::c8031de1-7fb8-4957-a6c8-5033d714846b" providerId="AD" clId="Web-{4D40EF2B-A34F-51FE-0040-38CC2161C99B}" dt="2022-10-09T09:01:53.975" v="379"/>
          <ac:spMkLst>
            <pc:docMk/>
            <pc:sldMk cId="3657256578" sldId="270"/>
            <ac:spMk id="35" creationId="{04108F19-6018-819E-65B4-1A1E3F9D5253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4:58.363" v="510"/>
          <ac:spMkLst>
            <pc:docMk/>
            <pc:sldMk cId="3657256578" sldId="270"/>
            <ac:spMk id="38" creationId="{A8345896-B746-74B0-93D0-068FA7402AEE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1:55.622" v="497"/>
          <ac:spMkLst>
            <pc:docMk/>
            <pc:sldMk cId="3657256578" sldId="270"/>
            <ac:spMk id="39" creationId="{7D0324C0-68A9-17E8-FFE2-69F8985F5152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7:13.259" v="541" actId="1076"/>
          <ac:spMkLst>
            <pc:docMk/>
            <pc:sldMk cId="3657256578" sldId="270"/>
            <ac:spMk id="42" creationId="{FCC6E237-765F-B195-690E-8CC598D1C593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7:13.274" v="542" actId="1076"/>
          <ac:spMkLst>
            <pc:docMk/>
            <pc:sldMk cId="3657256578" sldId="270"/>
            <ac:spMk id="43" creationId="{064011A9-592A-F4F4-746E-AC7687B26FB0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17:22.950" v="543" actId="1076"/>
          <ac:spMkLst>
            <pc:docMk/>
            <pc:sldMk cId="3657256578" sldId="270"/>
            <ac:spMk id="50" creationId="{CC9B313D-0042-56DE-3E25-8003F2EC3FC4}"/>
          </ac:spMkLst>
        </pc:spChg>
        <pc:spChg chg="mod topLvl">
          <ac:chgData name="Mucha Damian (STUD)" userId="S::01133120@pw.edu.pl::c8031de1-7fb8-4957-a6c8-5033d714846b" providerId="AD" clId="Web-{4D40EF2B-A34F-51FE-0040-38CC2161C99B}" dt="2022-10-09T09:23:47.401" v="611" actId="20577"/>
          <ac:spMkLst>
            <pc:docMk/>
            <pc:sldMk cId="3657256578" sldId="270"/>
            <ac:spMk id="51" creationId="{0C9982C7-E978-2B15-1EFE-CC2B8767C0CC}"/>
          </ac:spMkLst>
        </pc:spChg>
        <pc:spChg chg="add del">
          <ac:chgData name="Mucha Damian (STUD)" userId="S::01133120@pw.edu.pl::c8031de1-7fb8-4957-a6c8-5033d714846b" providerId="AD" clId="Web-{4D40EF2B-A34F-51FE-0040-38CC2161C99B}" dt="2022-10-09T09:09:10.460" v="474"/>
          <ac:spMkLst>
            <pc:docMk/>
            <pc:sldMk cId="3657256578" sldId="270"/>
            <ac:spMk id="52" creationId="{E5F1632B-DE08-3092-4BD9-3A964B890D7E}"/>
          </ac:spMkLst>
        </pc:spChg>
        <pc:spChg chg="del mod topLvl">
          <ac:chgData name="Mucha Damian (STUD)" userId="S::01133120@pw.edu.pl::c8031de1-7fb8-4957-a6c8-5033d714846b" providerId="AD" clId="Web-{4D40EF2B-A34F-51FE-0040-38CC2161C99B}" dt="2022-10-09T09:10:19.415" v="487"/>
          <ac:spMkLst>
            <pc:docMk/>
            <pc:sldMk cId="3657256578" sldId="270"/>
            <ac:spMk id="54" creationId="{06216BC2-E84B-D4B8-8A34-4EB8AA1883C8}"/>
          </ac:spMkLst>
        </pc:spChg>
        <pc:spChg chg="del mod topLvl">
          <ac:chgData name="Mucha Damian (STUD)" userId="S::01133120@pw.edu.pl::c8031de1-7fb8-4957-a6c8-5033d714846b" providerId="AD" clId="Web-{4D40EF2B-A34F-51FE-0040-38CC2161C99B}" dt="2022-10-09T09:09:39.789" v="481"/>
          <ac:spMkLst>
            <pc:docMk/>
            <pc:sldMk cId="3657256578" sldId="270"/>
            <ac:spMk id="55" creationId="{2C4844D9-97FA-0589-47D7-C0EA85A81E33}"/>
          </ac:spMkLst>
        </pc:spChg>
        <pc:grpChg chg="add mod">
          <ac:chgData name="Mucha Damian (STUD)" userId="S::01133120@pw.edu.pl::c8031de1-7fb8-4957-a6c8-5033d714846b" providerId="AD" clId="Web-{4D40EF2B-A34F-51FE-0040-38CC2161C99B}" dt="2022-10-09T08:58:53.124" v="324" actId="14100"/>
          <ac:grpSpMkLst>
            <pc:docMk/>
            <pc:sldMk cId="3657256578" sldId="270"/>
            <ac:grpSpMk id="16" creationId="{3DF428F5-3134-AD06-057A-11E6C39570F2}"/>
          </ac:grpSpMkLst>
        </pc:grpChg>
        <pc:grpChg chg="add del">
          <ac:chgData name="Mucha Damian (STUD)" userId="S::01133120@pw.edu.pl::c8031de1-7fb8-4957-a6c8-5033d714846b" providerId="AD" clId="Web-{4D40EF2B-A34F-51FE-0040-38CC2161C99B}" dt="2022-10-09T08:59:33.141" v="339"/>
          <ac:grpSpMkLst>
            <pc:docMk/>
            <pc:sldMk cId="3657256578" sldId="270"/>
            <ac:grpSpMk id="18" creationId="{CEF20E2E-53D9-8D3C-14B5-15B404DBBD8E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8:59:32.329" v="337"/>
          <ac:grpSpMkLst>
            <pc:docMk/>
            <pc:sldMk cId="3657256578" sldId="270"/>
            <ac:grpSpMk id="22" creationId="{BDAAF76F-514B-6073-DDA0-0054835E84B4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12:01.997" v="498"/>
          <ac:grpSpMkLst>
            <pc:docMk/>
            <pc:sldMk cId="3657256578" sldId="270"/>
            <ac:grpSpMk id="26" creationId="{4474A0B4-467A-3270-A7DA-BD63F26BDA62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12:07.404" v="499"/>
          <ac:grpSpMkLst>
            <pc:docMk/>
            <pc:sldMk cId="3657256578" sldId="270"/>
            <ac:grpSpMk id="31" creationId="{85C56CFA-AA77-BD21-E345-35F69EE3988A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11:55.622" v="497"/>
          <ac:grpSpMkLst>
            <pc:docMk/>
            <pc:sldMk cId="3657256578" sldId="270"/>
            <ac:grpSpMk id="37" creationId="{69EF82CF-675F-D0FF-E2FC-2E50B0DA6756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11:50.309" v="496"/>
          <ac:grpSpMkLst>
            <pc:docMk/>
            <pc:sldMk cId="3657256578" sldId="270"/>
            <ac:grpSpMk id="41" creationId="{0D95E173-1054-F787-47E0-D9DE2BBDB868}"/>
          </ac:grpSpMkLst>
        </pc:grpChg>
        <pc:grpChg chg="add del">
          <ac:chgData name="Mucha Damian (STUD)" userId="S::01133120@pw.edu.pl::c8031de1-7fb8-4957-a6c8-5033d714846b" providerId="AD" clId="Web-{4D40EF2B-A34F-51FE-0040-38CC2161C99B}" dt="2022-10-09T09:02:42.227" v="393"/>
          <ac:grpSpMkLst>
            <pc:docMk/>
            <pc:sldMk cId="3657256578" sldId="270"/>
            <ac:grpSpMk id="45" creationId="{8721E187-5CC4-C2EE-EE8B-D3A5B2E92F3C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11:45.043" v="495"/>
          <ac:grpSpMkLst>
            <pc:docMk/>
            <pc:sldMk cId="3657256578" sldId="270"/>
            <ac:grpSpMk id="49" creationId="{13A76FDE-D525-9FF2-402E-C157EBD49AAB}"/>
          </ac:grpSpMkLst>
        </pc:grpChg>
        <pc:grpChg chg="add del mod">
          <ac:chgData name="Mucha Damian (STUD)" userId="S::01133120@pw.edu.pl::c8031de1-7fb8-4957-a6c8-5033d714846b" providerId="AD" clId="Web-{4D40EF2B-A34F-51FE-0040-38CC2161C99B}" dt="2022-10-09T09:09:33.695" v="480"/>
          <ac:grpSpMkLst>
            <pc:docMk/>
            <pc:sldMk cId="3657256578" sldId="270"/>
            <ac:grpSpMk id="53" creationId="{D4D7373B-BCD7-B156-EE63-040E6AAB2B15}"/>
          </ac:grpSpMkLst>
        </pc:grpChg>
        <pc:picChg chg="add mod">
          <ac:chgData name="Mucha Damian (STUD)" userId="S::01133120@pw.edu.pl::c8031de1-7fb8-4957-a6c8-5033d714846b" providerId="AD" clId="Web-{4D40EF2B-A34F-51FE-0040-38CC2161C99B}" dt="2022-10-09T09:00:10.924" v="347" actId="14100"/>
          <ac:picMkLst>
            <pc:docMk/>
            <pc:sldMk cId="3657256578" sldId="270"/>
            <ac:picMk id="4" creationId="{9A3C61A9-3D3A-3310-EBA4-4B1779D34DE9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8:12:24.363" v="127"/>
          <ac:picMkLst>
            <pc:docMk/>
            <pc:sldMk cId="3657256578" sldId="270"/>
            <ac:picMk id="5" creationId="{11FC88E7-D120-2F7D-4D9F-BBC25042AA18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8:49:23.713" v="226"/>
          <ac:picMkLst>
            <pc:docMk/>
            <pc:sldMk cId="3657256578" sldId="270"/>
            <ac:picMk id="6" creationId="{EFB52228-5331-CA99-23BD-892F4F2984A7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8:49:28.963" v="229"/>
          <ac:picMkLst>
            <pc:docMk/>
            <pc:sldMk cId="3657256578" sldId="270"/>
            <ac:picMk id="8" creationId="{BC4B8299-B14F-3555-9A86-B4303C2B9B9A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09:24:06.183" v="612" actId="1076"/>
          <ac:picMkLst>
            <pc:docMk/>
            <pc:sldMk cId="3657256578" sldId="270"/>
            <ac:picMk id="10" creationId="{CC5D5DC7-B99B-64C8-BCDD-ABB0CA576AAA}"/>
          </ac:picMkLst>
        </pc:picChg>
        <pc:picChg chg="mod">
          <ac:chgData name="Mucha Damian (STUD)" userId="S::01133120@pw.edu.pl::c8031de1-7fb8-4957-a6c8-5033d714846b" providerId="AD" clId="Web-{4D40EF2B-A34F-51FE-0040-38CC2161C99B}" dt="2022-10-09T09:16:40.554" v="531" actId="1076"/>
          <ac:picMkLst>
            <pc:docMk/>
            <pc:sldMk cId="3657256578" sldId="270"/>
            <ac:picMk id="12" creationId="{4827588D-2425-3487-FF3F-29F40EA870D8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08:59:03.422" v="326" actId="1076"/>
          <ac:picMkLst>
            <pc:docMk/>
            <pc:sldMk cId="3657256578" sldId="270"/>
            <ac:picMk id="17" creationId="{AEFAF767-5C34-C23D-E043-0C93C022DC70}"/>
          </ac:picMkLst>
        </pc:picChg>
        <pc:picChg chg="add del">
          <ac:chgData name="Mucha Damian (STUD)" userId="S::01133120@pw.edu.pl::c8031de1-7fb8-4957-a6c8-5033d714846b" providerId="AD" clId="Web-{4D40EF2B-A34F-51FE-0040-38CC2161C99B}" dt="2022-10-09T08:59:33.141" v="338"/>
          <ac:picMkLst>
            <pc:docMk/>
            <pc:sldMk cId="3657256578" sldId="270"/>
            <ac:picMk id="21" creationId="{299BBF53-A7EA-192E-F937-6363D02CC595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8:59:32.329" v="336"/>
          <ac:picMkLst>
            <pc:docMk/>
            <pc:sldMk cId="3657256578" sldId="270"/>
            <ac:picMk id="25" creationId="{52C6B3D2-3A28-AA7D-1A33-0D3433B27934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9:00:04.783" v="345"/>
          <ac:picMkLst>
            <pc:docMk/>
            <pc:sldMk cId="3657256578" sldId="270"/>
            <ac:picMk id="29" creationId="{416EB79A-5D40-5551-18A6-9AB221A514B3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9:00:28.253" v="354"/>
          <ac:picMkLst>
            <pc:docMk/>
            <pc:sldMk cId="3657256578" sldId="270"/>
            <ac:picMk id="30" creationId="{DD6443A0-30B1-778B-CBEB-1BD83568820D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9:04:59.107" v="406"/>
          <ac:picMkLst>
            <pc:docMk/>
            <pc:sldMk cId="3657256578" sldId="270"/>
            <ac:picMk id="36" creationId="{7FB46132-457A-2B31-D5BC-FF62858E52EE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9:04:10.074" v="405"/>
          <ac:picMkLst>
            <pc:docMk/>
            <pc:sldMk cId="3657256578" sldId="270"/>
            <ac:picMk id="40" creationId="{388887FF-69A2-0105-F7C6-6B056EE1A519}"/>
          </ac:picMkLst>
        </pc:picChg>
        <pc:picChg chg="add del">
          <ac:chgData name="Mucha Damian (STUD)" userId="S::01133120@pw.edu.pl::c8031de1-7fb8-4957-a6c8-5033d714846b" providerId="AD" clId="Web-{4D40EF2B-A34F-51FE-0040-38CC2161C99B}" dt="2022-10-09T09:02:42.227" v="394"/>
          <ac:picMkLst>
            <pc:docMk/>
            <pc:sldMk cId="3657256578" sldId="270"/>
            <ac:picMk id="44" creationId="{1A9518CC-A9BA-D87C-727C-0150AE03CDD3}"/>
          </ac:picMkLst>
        </pc:picChg>
        <pc:picChg chg="add del mod">
          <ac:chgData name="Mucha Damian (STUD)" userId="S::01133120@pw.edu.pl::c8031de1-7fb8-4957-a6c8-5033d714846b" providerId="AD" clId="Web-{4D40EF2B-A34F-51FE-0040-38CC2161C99B}" dt="2022-10-09T09:05:00.763" v="407"/>
          <ac:picMkLst>
            <pc:docMk/>
            <pc:sldMk cId="3657256578" sldId="270"/>
            <ac:picMk id="48" creationId="{502CC01E-C97C-110B-5449-89915406C93E}"/>
          </ac:picMkLst>
        </pc:picChg>
        <pc:cxnChg chg="add mod">
          <ac:chgData name="Mucha Damian (STUD)" userId="S::01133120@pw.edu.pl::c8031de1-7fb8-4957-a6c8-5033d714846b" providerId="AD" clId="Web-{4D40EF2B-A34F-51FE-0040-38CC2161C99B}" dt="2022-10-09T09:16:40.570" v="532" actId="1076"/>
          <ac:cxnSpMkLst>
            <pc:docMk/>
            <pc:sldMk cId="3657256578" sldId="270"/>
            <ac:cxnSpMk id="56" creationId="{41F1A08B-46C3-BA37-2709-239BB6DEA2D1}"/>
          </ac:cxnSpMkLst>
        </pc:cxnChg>
        <pc:cxnChg chg="add mod">
          <ac:chgData name="Mucha Damian (STUD)" userId="S::01133120@pw.edu.pl::c8031de1-7fb8-4957-a6c8-5033d714846b" providerId="AD" clId="Web-{4D40EF2B-A34F-51FE-0040-38CC2161C99B}" dt="2022-10-09T09:16:40.570" v="533" actId="1076"/>
          <ac:cxnSpMkLst>
            <pc:docMk/>
            <pc:sldMk cId="3657256578" sldId="270"/>
            <ac:cxnSpMk id="57" creationId="{626F4823-0C3B-7D82-E886-F4EF3959C5D8}"/>
          </ac:cxnSpMkLst>
        </pc:cxnChg>
        <pc:cxnChg chg="add mod">
          <ac:chgData name="Mucha Damian (STUD)" userId="S::01133120@pw.edu.pl::c8031de1-7fb8-4957-a6c8-5033d714846b" providerId="AD" clId="Web-{4D40EF2B-A34F-51FE-0040-38CC2161C99B}" dt="2022-10-09T09:16:40.585" v="534" actId="1076"/>
          <ac:cxnSpMkLst>
            <pc:docMk/>
            <pc:sldMk cId="3657256578" sldId="270"/>
            <ac:cxnSpMk id="58" creationId="{1A82A15E-45BD-3DCC-AFC7-989BDF5A4B95}"/>
          </ac:cxnSpMkLst>
        </pc:cxnChg>
        <pc:cxnChg chg="add mod">
          <ac:chgData name="Mucha Damian (STUD)" userId="S::01133120@pw.edu.pl::c8031de1-7fb8-4957-a6c8-5033d714846b" providerId="AD" clId="Web-{4D40EF2B-A34F-51FE-0040-38CC2161C99B}" dt="2022-10-09T09:16:40.585" v="535" actId="1076"/>
          <ac:cxnSpMkLst>
            <pc:docMk/>
            <pc:sldMk cId="3657256578" sldId="270"/>
            <ac:cxnSpMk id="59" creationId="{29598077-0CF1-B4E5-669E-B69A8200563E}"/>
          </ac:cxnSpMkLst>
        </pc:cxnChg>
        <pc:cxnChg chg="add mod">
          <ac:chgData name="Mucha Damian (STUD)" userId="S::01133120@pw.edu.pl::c8031de1-7fb8-4957-a6c8-5033d714846b" providerId="AD" clId="Web-{4D40EF2B-A34F-51FE-0040-38CC2161C99B}" dt="2022-10-09T09:16:40.601" v="536" actId="1076"/>
          <ac:cxnSpMkLst>
            <pc:docMk/>
            <pc:sldMk cId="3657256578" sldId="270"/>
            <ac:cxnSpMk id="60" creationId="{24420499-3090-8591-A582-D4340F05C6C8}"/>
          </ac:cxnSpMkLst>
        </pc:cxnChg>
        <pc:cxnChg chg="add mod">
          <ac:chgData name="Mucha Damian (STUD)" userId="S::01133120@pw.edu.pl::c8031de1-7fb8-4957-a6c8-5033d714846b" providerId="AD" clId="Web-{4D40EF2B-A34F-51FE-0040-38CC2161C99B}" dt="2022-10-09T09:17:01.383" v="540" actId="1076"/>
          <ac:cxnSpMkLst>
            <pc:docMk/>
            <pc:sldMk cId="3657256578" sldId="270"/>
            <ac:cxnSpMk id="61" creationId="{C5C67897-D397-71E5-D377-9AFED2C66376}"/>
          </ac:cxnSpMkLst>
        </pc:cxnChg>
      </pc:sldChg>
      <pc:sldChg chg="addSp delSp modSp">
        <pc:chgData name="Mucha Damian (STUD)" userId="S::01133120@pw.edu.pl::c8031de1-7fb8-4957-a6c8-5033d714846b" providerId="AD" clId="Web-{4D40EF2B-A34F-51FE-0040-38CC2161C99B}" dt="2022-10-09T12:15:21.707" v="709" actId="1076"/>
        <pc:sldMkLst>
          <pc:docMk/>
          <pc:sldMk cId="2511034656" sldId="275"/>
        </pc:sldMkLst>
        <pc:picChg chg="add mod">
          <ac:chgData name="Mucha Damian (STUD)" userId="S::01133120@pw.edu.pl::c8031de1-7fb8-4957-a6c8-5033d714846b" providerId="AD" clId="Web-{4D40EF2B-A34F-51FE-0040-38CC2161C99B}" dt="2022-10-09T12:15:21.614" v="705" actId="1076"/>
          <ac:picMkLst>
            <pc:docMk/>
            <pc:sldMk cId="2511034656" sldId="275"/>
            <ac:picMk id="3" creationId="{56BB96EB-E6D5-491F-97C9-11283BAD4A03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12:15:21.629" v="706" actId="1076"/>
          <ac:picMkLst>
            <pc:docMk/>
            <pc:sldMk cId="2511034656" sldId="275"/>
            <ac:picMk id="4" creationId="{CDC8A92B-F2DE-32BE-9325-8A3F54E202BD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12:15:21.661" v="707" actId="1076"/>
          <ac:picMkLst>
            <pc:docMk/>
            <pc:sldMk cId="2511034656" sldId="275"/>
            <ac:picMk id="5" creationId="{505CAA36-E4F2-56EC-41F1-0B5DFF4DF0C1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12:15:21.692" v="708" actId="1076"/>
          <ac:picMkLst>
            <pc:docMk/>
            <pc:sldMk cId="2511034656" sldId="275"/>
            <ac:picMk id="8" creationId="{51767523-0D77-72AC-9ED7-ACB8EF81B487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12:15:21.707" v="709" actId="1076"/>
          <ac:picMkLst>
            <pc:docMk/>
            <pc:sldMk cId="2511034656" sldId="275"/>
            <ac:picMk id="11" creationId="{7A4AB713-B96A-9141-B914-E2F304C1236A}"/>
          </ac:picMkLst>
        </pc:picChg>
        <pc:cxnChg chg="add del">
          <ac:chgData name="Mucha Damian (STUD)" userId="S::01133120@pw.edu.pl::c8031de1-7fb8-4957-a6c8-5033d714846b" providerId="AD" clId="Web-{4D40EF2B-A34F-51FE-0040-38CC2161C99B}" dt="2022-10-09T12:11:27.998" v="684"/>
          <ac:cxnSpMkLst>
            <pc:docMk/>
            <pc:sldMk cId="2511034656" sldId="275"/>
            <ac:cxnSpMk id="7" creationId="{4C5565E2-1879-F1B0-4276-08513F740241}"/>
          </ac:cxnSpMkLst>
        </pc:cxnChg>
        <pc:cxnChg chg="add del">
          <ac:chgData name="Mucha Damian (STUD)" userId="S::01133120@pw.edu.pl::c8031de1-7fb8-4957-a6c8-5033d714846b" providerId="AD" clId="Web-{4D40EF2B-A34F-51FE-0040-38CC2161C99B}" dt="2022-10-09T12:11:24.842" v="683"/>
          <ac:cxnSpMkLst>
            <pc:docMk/>
            <pc:sldMk cId="2511034656" sldId="275"/>
            <ac:cxnSpMk id="10" creationId="{E05E6F78-7FAE-72E1-4B3C-B11A708180D4}"/>
          </ac:cxnSpMkLst>
        </pc:cxnChg>
      </pc:sldChg>
      <pc:sldChg chg="addSp delSp modSp new">
        <pc:chgData name="Mucha Damian (STUD)" userId="S::01133120@pw.edu.pl::c8031de1-7fb8-4957-a6c8-5033d714846b" providerId="AD" clId="Web-{4D40EF2B-A34F-51FE-0040-38CC2161C99B}" dt="2022-10-09T12:22:57.188" v="797" actId="14100"/>
        <pc:sldMkLst>
          <pc:docMk/>
          <pc:sldMk cId="1131327061" sldId="276"/>
        </pc:sldMkLst>
        <pc:spChg chg="mod">
          <ac:chgData name="Mucha Damian (STUD)" userId="S::01133120@pw.edu.pl::c8031de1-7fb8-4957-a6c8-5033d714846b" providerId="AD" clId="Web-{4D40EF2B-A34F-51FE-0040-38CC2161C99B}" dt="2022-10-09T12:21:31.701" v="775" actId="20577"/>
          <ac:spMkLst>
            <pc:docMk/>
            <pc:sldMk cId="1131327061" sldId="276"/>
            <ac:spMk id="2" creationId="{7B447FFB-B6DC-A74A-91CC-BB9CF2FB2170}"/>
          </ac:spMkLst>
        </pc:spChg>
        <pc:spChg chg="del">
          <ac:chgData name="Mucha Damian (STUD)" userId="S::01133120@pw.edu.pl::c8031de1-7fb8-4957-a6c8-5033d714846b" providerId="AD" clId="Web-{4D40EF2B-A34F-51FE-0040-38CC2161C99B}" dt="2022-10-09T12:17:15.835" v="711"/>
          <ac:spMkLst>
            <pc:docMk/>
            <pc:sldMk cId="1131327061" sldId="276"/>
            <ac:spMk id="3" creationId="{23358BEF-44D8-F2D2-EDAC-4B219C69A548}"/>
          </ac:spMkLst>
        </pc:spChg>
        <pc:spChg chg="add mod">
          <ac:chgData name="Mucha Damian (STUD)" userId="S::01133120@pw.edu.pl::c8031de1-7fb8-4957-a6c8-5033d714846b" providerId="AD" clId="Web-{4D40EF2B-A34F-51FE-0040-38CC2161C99B}" dt="2022-10-09T12:22:38.875" v="796" actId="20577"/>
          <ac:spMkLst>
            <pc:docMk/>
            <pc:sldMk cId="1131327061" sldId="276"/>
            <ac:spMk id="6" creationId="{FC9FF019-9A3E-361D-A884-5808795AD913}"/>
          </ac:spMkLst>
        </pc:spChg>
        <pc:spChg chg="add mod">
          <ac:chgData name="Mucha Damian (STUD)" userId="S::01133120@pw.edu.pl::c8031de1-7fb8-4957-a6c8-5033d714846b" providerId="AD" clId="Web-{4D40EF2B-A34F-51FE-0040-38CC2161C99B}" dt="2022-10-09T12:22:33.828" v="794" actId="20577"/>
          <ac:spMkLst>
            <pc:docMk/>
            <pc:sldMk cId="1131327061" sldId="276"/>
            <ac:spMk id="7" creationId="{CF0CBD8E-0E4A-F774-4ADD-24837EF8E844}"/>
          </ac:spMkLst>
        </pc:spChg>
        <pc:picChg chg="add mod">
          <ac:chgData name="Mucha Damian (STUD)" userId="S::01133120@pw.edu.pl::c8031de1-7fb8-4957-a6c8-5033d714846b" providerId="AD" clId="Web-{4D40EF2B-A34F-51FE-0040-38CC2161C99B}" dt="2022-10-09T12:22:57.188" v="797" actId="14100"/>
          <ac:picMkLst>
            <pc:docMk/>
            <pc:sldMk cId="1131327061" sldId="276"/>
            <ac:picMk id="4" creationId="{13DBAE41-A301-964B-467B-0332B3614556}"/>
          </ac:picMkLst>
        </pc:picChg>
        <pc:picChg chg="add mod">
          <ac:chgData name="Mucha Damian (STUD)" userId="S::01133120@pw.edu.pl::c8031de1-7fb8-4957-a6c8-5033d714846b" providerId="AD" clId="Web-{4D40EF2B-A34F-51FE-0040-38CC2161C99B}" dt="2022-10-09T12:22:00.874" v="781" actId="1076"/>
          <ac:picMkLst>
            <pc:docMk/>
            <pc:sldMk cId="1131327061" sldId="276"/>
            <ac:picMk id="5" creationId="{B2432FC5-7951-1FEA-F71D-2367CB47DA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System </a:t>
            </a:r>
            <a:r>
              <a:rPr lang="en-US" err="1"/>
              <a:t>integrujący</a:t>
            </a:r>
            <a:r>
              <a:rPr lang="en-US"/>
              <a:t> </a:t>
            </a:r>
            <a:r>
              <a:rPr lang="en-US" err="1"/>
              <a:t>urządzenia</a:t>
            </a:r>
            <a:r>
              <a:rPr lang="en-US"/>
              <a:t> </a:t>
            </a:r>
            <a:r>
              <a:rPr lang="en-US" err="1"/>
              <a:t>diagnostyczne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wymianę</a:t>
            </a:r>
            <a:r>
              <a:rPr lang="en-US"/>
              <a:t> </a:t>
            </a:r>
            <a:r>
              <a:rPr lang="en-US" err="1"/>
              <a:t>danch</a:t>
            </a:r>
            <a:r>
              <a:rPr lang="en-US"/>
              <a:t> o </a:t>
            </a:r>
            <a:r>
              <a:rPr lang="en-US" err="1"/>
              <a:t>receptach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wykorzystaniu</a:t>
            </a:r>
            <a:r>
              <a:rPr lang="en-US"/>
              <a:t> </a:t>
            </a:r>
            <a:r>
              <a:rPr lang="en-US" err="1"/>
              <a:t>Internetu</a:t>
            </a:r>
            <a:r>
              <a:rPr lang="en-US"/>
              <a:t> </a:t>
            </a:r>
            <a:r>
              <a:rPr lang="en-US" err="1"/>
              <a:t>Rzeczy</a:t>
            </a:r>
            <a:r>
              <a:rPr lang="en-US"/>
              <a:t> ??</a:t>
            </a:r>
            <a:br>
              <a:rPr lang="en-US"/>
            </a:br>
            <a:r>
              <a:rPr lang="en-US"/>
              <a:t>System </a:t>
            </a:r>
            <a:r>
              <a:rPr lang="en-US" err="1"/>
              <a:t>integrujący</a:t>
            </a:r>
            <a:r>
              <a:rPr lang="en-US"/>
              <a:t> </a:t>
            </a:r>
            <a:r>
              <a:rPr lang="en-US" err="1"/>
              <a:t>urządzenia</a:t>
            </a:r>
            <a:r>
              <a:rPr lang="en-US"/>
              <a:t> </a:t>
            </a:r>
            <a:r>
              <a:rPr lang="en-US" err="1"/>
              <a:t>diagnostyczne</a:t>
            </a:r>
            <a:r>
              <a:rPr lang="en-US"/>
              <a:t> IoT </a:t>
            </a:r>
            <a:r>
              <a:rPr lang="en-US" err="1"/>
              <a:t>oraz</a:t>
            </a:r>
            <a:r>
              <a:rPr lang="en-US"/>
              <a:t> </a:t>
            </a:r>
            <a:r>
              <a:rPr lang="en-US" err="1"/>
              <a:t>eRecepty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Integrator IoT do </a:t>
            </a:r>
            <a:r>
              <a:rPr lang="en-US" err="1"/>
              <a:t>codziennej</a:t>
            </a:r>
            <a:r>
              <a:rPr lang="en-US"/>
              <a:t> </a:t>
            </a:r>
            <a:r>
              <a:rPr lang="en-US" err="1"/>
              <a:t>diagnostyki</a:t>
            </a:r>
            <a:r>
              <a:rPr lang="en-US"/>
              <a:t> </a:t>
            </a:r>
            <a:r>
              <a:rPr lang="en-US" err="1"/>
              <a:t>osobistej</a:t>
            </a:r>
            <a:r>
              <a:rPr lang="en-US"/>
              <a:t> </a:t>
            </a:r>
            <a:r>
              <a:rPr lang="en-US" err="1"/>
              <a:t>wraz</a:t>
            </a:r>
            <a:r>
              <a:rPr lang="en-US"/>
              <a:t> z </a:t>
            </a:r>
            <a:r>
              <a:rPr lang="en-US" err="1"/>
              <a:t>systemem</a:t>
            </a:r>
            <a:r>
              <a:rPr lang="en-US"/>
              <a:t> </a:t>
            </a:r>
            <a:r>
              <a:rPr lang="en-US" err="1"/>
              <a:t>wymiany</a:t>
            </a:r>
            <a:r>
              <a:rPr lang="en-US"/>
              <a:t> </a:t>
            </a:r>
            <a:r>
              <a:rPr lang="en-US" err="1"/>
              <a:t>eRecept</a:t>
            </a:r>
            <a:r>
              <a:rPr lang="en-US"/>
              <a:t> ??</a:t>
            </a:r>
          </a:p>
          <a:p>
            <a:pPr marL="0" indent="0">
              <a:buNone/>
            </a:pPr>
            <a:r>
              <a:rPr lang="en-US"/>
              <a:t>System IoT do </a:t>
            </a:r>
            <a:r>
              <a:rPr lang="en-US" err="1"/>
              <a:t>codziennej</a:t>
            </a:r>
            <a:r>
              <a:rPr lang="en-US"/>
              <a:t> </a:t>
            </a:r>
            <a:r>
              <a:rPr lang="en-US" err="1"/>
              <a:t>diagnostyki</a:t>
            </a:r>
            <a:r>
              <a:rPr lang="en-US"/>
              <a:t> </a:t>
            </a:r>
            <a:r>
              <a:rPr lang="en-US" err="1"/>
              <a:t>osobistej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osób</a:t>
            </a:r>
            <a:r>
              <a:rPr lang="en-US"/>
              <a:t> </a:t>
            </a:r>
            <a:r>
              <a:rPr lang="en-US" err="1"/>
              <a:t>obciążonych</a:t>
            </a:r>
            <a:r>
              <a:rPr lang="en-US"/>
              <a:t> </a:t>
            </a:r>
            <a:r>
              <a:rPr lang="en-US" err="1"/>
              <a:t>chorobami</a:t>
            </a:r>
            <a:r>
              <a:rPr lang="en-US"/>
              <a:t> </a:t>
            </a:r>
            <a:r>
              <a:rPr lang="en-US" err="1"/>
              <a:t>ukłądu</a:t>
            </a:r>
            <a:r>
              <a:rPr lang="en-US"/>
              <a:t> </a:t>
            </a:r>
            <a:r>
              <a:rPr lang="en-US" err="1"/>
              <a:t>krążenia</a:t>
            </a:r>
            <a:endParaRPr lang="en-US"/>
          </a:p>
          <a:p>
            <a:pPr marL="0" indent="0">
              <a:buNone/>
            </a:pPr>
            <a:r>
              <a:rPr lang="en-US"/>
              <a:t>System IoT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osób</a:t>
            </a:r>
            <a:r>
              <a:rPr lang="en-US"/>
              <a:t> </a:t>
            </a:r>
            <a:r>
              <a:rPr lang="en-US" err="1"/>
              <a:t>obciążonych</a:t>
            </a:r>
            <a:r>
              <a:rPr lang="en-US"/>
              <a:t> </a:t>
            </a:r>
            <a:r>
              <a:rPr lang="en-US" err="1"/>
              <a:t>chorobami</a:t>
            </a:r>
            <a:r>
              <a:rPr lang="en-US"/>
              <a:t> </a:t>
            </a:r>
            <a:r>
              <a:rPr lang="en-US" err="1"/>
              <a:t>ukłądu</a:t>
            </a:r>
            <a:r>
              <a:rPr lang="en-US"/>
              <a:t> </a:t>
            </a:r>
            <a:r>
              <a:rPr lang="en-US" err="1"/>
              <a:t>krążenia</a:t>
            </a:r>
            <a:r>
              <a:rPr lang="en-US"/>
              <a:t> ??</a:t>
            </a:r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1) </a:t>
            </a:r>
            <a:r>
              <a:rPr lang="en-US" err="1">
                <a:latin typeface="Calibri"/>
                <a:cs typeface="Calibri"/>
              </a:rPr>
              <a:t>Dzięki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zbieraniu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r>
              <a:rPr lang="en-US">
                <a:latin typeface="Calibri"/>
                <a:cs typeface="Calibri"/>
              </a:rPr>
              <a:t> od </a:t>
            </a:r>
            <a:r>
              <a:rPr lang="en-US" err="1">
                <a:latin typeface="Calibri"/>
                <a:cs typeface="Calibri"/>
              </a:rPr>
              <a:t>pacjentów</a:t>
            </a:r>
            <a:r>
              <a:rPr lang="en-US">
                <a:latin typeface="Calibri"/>
                <a:cs typeface="Calibri"/>
              </a:rPr>
              <a:t> z </a:t>
            </a:r>
            <a:r>
              <a:rPr lang="en-US" err="1">
                <a:latin typeface="Calibri"/>
                <a:cs typeface="Calibri"/>
              </a:rPr>
              <a:t>życia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codziennego</a:t>
            </a:r>
            <a:r>
              <a:rPr lang="en-US">
                <a:latin typeface="Calibri"/>
                <a:cs typeface="Calibri"/>
              </a:rPr>
              <a:t>, w </a:t>
            </a:r>
            <a:r>
              <a:rPr lang="en-US" err="1">
                <a:latin typeface="Calibri"/>
                <a:cs typeface="Calibri"/>
              </a:rPr>
              <a:t>trakcia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działania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systemu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powstaje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baza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2) Dane w </a:t>
            </a:r>
            <a:r>
              <a:rPr lang="en-US" err="1">
                <a:latin typeface="Calibri"/>
                <a:cs typeface="Calibri"/>
              </a:rPr>
              <a:t>anonimowej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formie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mogą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zostać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wykorzystane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przygotowywania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modeli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uczenia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maszynowego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który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jako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dodatkowy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produkt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może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wesprzeć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analizy</a:t>
            </a:r>
            <a:r>
              <a:rPr lang="en-US">
                <a:latin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1870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PACJENT:</a:t>
            </a:r>
            <a:endParaRPr lang="en-US" err="1"/>
          </a:p>
          <a:p>
            <a:pPr marL="0" indent="0">
              <a:buNone/>
            </a:pPr>
            <a:r>
              <a:rPr lang="en-US"/>
              <a:t>W </a:t>
            </a:r>
            <a:r>
              <a:rPr lang="en-US" err="1"/>
              <a:t>naszym</a:t>
            </a:r>
            <a:r>
              <a:rPr lang="en-US"/>
              <a:t> </a:t>
            </a:r>
            <a:r>
              <a:rPr lang="en-US" err="1"/>
              <a:t>pomyśle</a:t>
            </a:r>
            <a:r>
              <a:rPr lang="en-US"/>
              <a:t> </a:t>
            </a:r>
            <a:r>
              <a:rPr lang="en-US" err="1"/>
              <a:t>skupiliśmy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pewnym</a:t>
            </a:r>
            <a:r>
              <a:rPr lang="en-US"/>
              <a:t> </a:t>
            </a:r>
            <a:r>
              <a:rPr lang="en-US" err="1"/>
              <a:t>problemie</a:t>
            </a:r>
            <a:r>
              <a:rPr lang="en-US"/>
              <a:t> w </a:t>
            </a:r>
            <a:r>
              <a:rPr lang="en-US" err="1"/>
              <a:t>leczeniu</a:t>
            </a:r>
            <a:r>
              <a:rPr lang="en-US"/>
              <a:t> </a:t>
            </a:r>
            <a:r>
              <a:rPr lang="en-US" err="1"/>
              <a:t>choroby</a:t>
            </a:r>
            <a:r>
              <a:rPr lang="en-US"/>
              <a:t> </a:t>
            </a:r>
            <a:r>
              <a:rPr lang="en-US" err="1"/>
              <a:t>typu</a:t>
            </a:r>
            <a:r>
              <a:rPr lang="en-US"/>
              <a:t> </a:t>
            </a:r>
            <a:r>
              <a:rPr lang="en-US" err="1"/>
              <a:t>niewydolność</a:t>
            </a:r>
            <a:r>
              <a:rPr lang="en-US"/>
              <a:t> </a:t>
            </a:r>
            <a:r>
              <a:rPr lang="en-US" err="1"/>
              <a:t>serca</a:t>
            </a:r>
            <a:br>
              <a:rPr lang="en-US"/>
            </a:br>
            <a:r>
              <a:rPr lang="en-US" err="1"/>
              <a:t>Leczenie</a:t>
            </a:r>
            <a:r>
              <a:rPr lang="en-US"/>
              <a:t> </a:t>
            </a:r>
            <a:r>
              <a:rPr lang="en-US" err="1"/>
              <a:t>chorób</a:t>
            </a:r>
            <a:r>
              <a:rPr lang="en-US"/>
              <a:t> </a:t>
            </a:r>
            <a:r>
              <a:rPr lang="en-US" err="1"/>
              <a:t>typu</a:t>
            </a:r>
            <a:r>
              <a:rPr lang="en-US"/>
              <a:t> </a:t>
            </a:r>
            <a:r>
              <a:rPr lang="en-US" err="1"/>
              <a:t>Niewydolność</a:t>
            </a:r>
            <a:r>
              <a:rPr lang="en-US"/>
              <a:t> </a:t>
            </a:r>
            <a:r>
              <a:rPr lang="en-US" err="1"/>
              <a:t>serca</a:t>
            </a:r>
            <a:r>
              <a:rPr lang="en-US"/>
              <a:t> </a:t>
            </a:r>
            <a:r>
              <a:rPr lang="en-US" err="1"/>
              <a:t>wymaga</a:t>
            </a:r>
            <a:r>
              <a:rPr lang="en-US"/>
              <a:t> </a:t>
            </a:r>
            <a:r>
              <a:rPr lang="en-US" err="1"/>
              <a:t>duzego</a:t>
            </a:r>
            <a:r>
              <a:rPr lang="en-US"/>
              <a:t> </a:t>
            </a:r>
            <a:r>
              <a:rPr lang="en-US" err="1"/>
              <a:t>zaangażowania</a:t>
            </a:r>
            <a:r>
              <a:rPr lang="en-US"/>
              <a:t> ze </a:t>
            </a:r>
            <a:r>
              <a:rPr lang="en-US" err="1"/>
              <a:t>strony</a:t>
            </a:r>
            <a:r>
              <a:rPr lang="en-US"/>
              <a:t> </a:t>
            </a:r>
            <a:r>
              <a:rPr lang="en-US" err="1"/>
              <a:t>pacjenta</a:t>
            </a:r>
            <a:endParaRPr lang="en-US"/>
          </a:p>
          <a:p>
            <a:pPr marL="0" indent="0">
              <a:buNone/>
            </a:pPr>
            <a:r>
              <a:rPr lang="en-US" err="1"/>
              <a:t>Pacjenci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wykupują</a:t>
            </a:r>
            <a:r>
              <a:rPr lang="en-US"/>
              <a:t> </a:t>
            </a:r>
            <a:r>
              <a:rPr lang="en-US" err="1"/>
              <a:t>zleconych</a:t>
            </a:r>
            <a:r>
              <a:rPr lang="en-US"/>
              <a:t> </a:t>
            </a:r>
            <a:r>
              <a:rPr lang="en-US" err="1"/>
              <a:t>recept</a:t>
            </a:r>
            <a:r>
              <a:rPr lang="en-US"/>
              <a:t>, a </a:t>
            </a:r>
            <a:r>
              <a:rPr lang="en-US" err="1"/>
              <a:t>lekarze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wiedzą</a:t>
            </a:r>
            <a:r>
              <a:rPr lang="en-US"/>
              <a:t> o </a:t>
            </a:r>
            <a:r>
              <a:rPr lang="en-US" err="1"/>
              <a:t>wykupieniu</a:t>
            </a:r>
            <a:r>
              <a:rPr lang="en-US"/>
              <a:t> </a:t>
            </a:r>
            <a:r>
              <a:rPr lang="en-US" err="1"/>
              <a:t>recept</a:t>
            </a:r>
            <a:endParaRPr lang="en-US"/>
          </a:p>
          <a:p>
            <a:pPr marL="0" indent="0">
              <a:buNone/>
            </a:pPr>
            <a:r>
              <a:rPr lang="en-US" err="1"/>
              <a:t>Pacjenci</a:t>
            </a:r>
            <a:r>
              <a:rPr lang="en-US"/>
              <a:t> </a:t>
            </a:r>
            <a:r>
              <a:rPr lang="en-US" err="1"/>
              <a:t>przyjmują</a:t>
            </a:r>
            <a:r>
              <a:rPr lang="en-US"/>
              <a:t> </a:t>
            </a:r>
            <a:r>
              <a:rPr lang="en-US" err="1"/>
              <a:t>leki</a:t>
            </a:r>
            <a:r>
              <a:rPr lang="en-US"/>
              <a:t> </a:t>
            </a:r>
            <a:r>
              <a:rPr lang="en-US" err="1"/>
              <a:t>nieregularnie</a:t>
            </a:r>
            <a:r>
              <a:rPr lang="en-US"/>
              <a:t> I </a:t>
            </a:r>
            <a:r>
              <a:rPr lang="en-US" err="1"/>
              <a:t>często</a:t>
            </a:r>
            <a:r>
              <a:rPr lang="en-US"/>
              <a:t> </a:t>
            </a:r>
            <a:r>
              <a:rPr lang="en-US" err="1"/>
              <a:t>zapominają</a:t>
            </a:r>
            <a:r>
              <a:rPr lang="en-US"/>
              <a:t> o </a:t>
            </a:r>
            <a:r>
              <a:rPr lang="en-US" err="1"/>
              <a:t>zaleceniach</a:t>
            </a:r>
            <a:r>
              <a:rPr lang="en-US"/>
              <a:t> </a:t>
            </a:r>
            <a:r>
              <a:rPr lang="en-US" err="1"/>
              <a:t>lekarza</a:t>
            </a:r>
            <a:r>
              <a:rPr lang="en-US"/>
              <a:t> </a:t>
            </a:r>
            <a:r>
              <a:rPr lang="en-US" err="1"/>
              <a:t>dotyczących</a:t>
            </a:r>
            <a:r>
              <a:rPr lang="en-US"/>
              <a:t> </a:t>
            </a:r>
            <a:r>
              <a:rPr lang="en-US" err="1"/>
              <a:t>bada</a:t>
            </a:r>
            <a:r>
              <a:rPr lang="en-US"/>
              <a:t> </a:t>
            </a:r>
            <a:r>
              <a:rPr lang="en-US" err="1"/>
              <a:t>codziennych</a:t>
            </a:r>
            <a:r>
              <a:rPr lang="en-US"/>
              <a:t>, </a:t>
            </a:r>
          </a:p>
          <a:p>
            <a:pPr marL="0" indent="0">
              <a:buNone/>
            </a:pPr>
            <a:r>
              <a:rPr lang="en-US" err="1"/>
              <a:t>Rejestrując</a:t>
            </a:r>
            <a:r>
              <a:rPr lang="en-US"/>
              <a:t> </a:t>
            </a:r>
            <a:r>
              <a:rPr lang="en-US" err="1"/>
              <a:t>codziennie</a:t>
            </a:r>
            <a:r>
              <a:rPr lang="en-US"/>
              <a:t> </a:t>
            </a:r>
            <a:r>
              <a:rPr lang="en-US" err="1"/>
              <a:t>badania</a:t>
            </a:r>
            <a:r>
              <a:rPr lang="en-US"/>
              <a:t> </a:t>
            </a:r>
            <a:r>
              <a:rPr lang="en-US" err="1"/>
              <a:t>musi</a:t>
            </a:r>
            <a:r>
              <a:rPr lang="en-US"/>
              <a:t> </a:t>
            </a:r>
            <a:r>
              <a:rPr lang="en-US" err="1"/>
              <a:t>ręcznie</a:t>
            </a:r>
            <a:r>
              <a:rPr lang="en-US"/>
              <a:t> </a:t>
            </a:r>
            <a:r>
              <a:rPr lang="en-US" err="1"/>
              <a:t>wpisywać</a:t>
            </a:r>
            <a:r>
              <a:rPr lang="en-US"/>
              <a:t> w </a:t>
            </a:r>
            <a:r>
              <a:rPr lang="en-US" err="1"/>
              <a:t>tabelki</a:t>
            </a:r>
            <a:r>
              <a:rPr lang="en-US"/>
              <a:t> – </a:t>
            </a:r>
            <a:r>
              <a:rPr lang="en-US" err="1"/>
              <a:t>tak</a:t>
            </a:r>
            <a:r>
              <a:rPr lang="en-US"/>
              <a:t> </a:t>
            </a:r>
            <a:r>
              <a:rPr lang="en-US" err="1"/>
              <a:t>dane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wysyłanie</a:t>
            </a:r>
            <a:r>
              <a:rPr lang="en-US"/>
              <a:t> </a:t>
            </a:r>
            <a:r>
              <a:rPr lang="en-US" err="1"/>
              <a:t>automatycznie</a:t>
            </a:r>
            <a:r>
              <a:rPr lang="en-US"/>
              <a:t> do </a:t>
            </a:r>
            <a:r>
              <a:rPr lang="en-US" err="1"/>
              <a:t>lekarza</a:t>
            </a:r>
            <a:endParaRPr lang="en-US"/>
          </a:p>
          <a:p>
            <a:pPr marL="0" indent="0">
              <a:buNone/>
            </a:pP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czym</a:t>
            </a:r>
            <a:r>
              <a:rPr lang="en-US"/>
              <a:t> </a:t>
            </a:r>
            <a:r>
              <a:rPr lang="en-US" err="1"/>
              <a:t>są</a:t>
            </a:r>
            <a:r>
              <a:rPr lang="en-US"/>
              <a:t> to </a:t>
            </a:r>
            <a:r>
              <a:rPr lang="en-US" err="1"/>
              <a:t>osoby</a:t>
            </a:r>
            <a:r>
              <a:rPr lang="en-US"/>
              <a:t> </a:t>
            </a:r>
            <a:r>
              <a:rPr lang="en-US" err="1"/>
              <a:t>starsze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LEKARZ:</a:t>
            </a:r>
          </a:p>
          <a:p>
            <a:pPr marL="0" indent="0">
              <a:buNone/>
            </a:pPr>
            <a:r>
              <a:rPr lang="en-US"/>
              <a:t>Nie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czy</a:t>
            </a:r>
            <a:r>
              <a:rPr lang="en-US"/>
              <a:t> </a:t>
            </a:r>
            <a:r>
              <a:rPr lang="en-US" err="1"/>
              <a:t>inny</a:t>
            </a:r>
            <a:r>
              <a:rPr lang="en-US"/>
              <a:t> </a:t>
            </a:r>
            <a:r>
              <a:rPr lang="en-US" err="1"/>
              <a:t>lekarz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przepisał</a:t>
            </a:r>
            <a:r>
              <a:rPr lang="en-US"/>
              <a:t> </a:t>
            </a:r>
            <a:r>
              <a:rPr lang="en-US" err="1"/>
              <a:t>tego</a:t>
            </a:r>
            <a:r>
              <a:rPr lang="en-US"/>
              <a:t> </a:t>
            </a:r>
            <a:r>
              <a:rPr lang="en-US" err="1"/>
              <a:t>samego</a:t>
            </a:r>
            <a:r>
              <a:rPr lang="en-US"/>
              <a:t> </a:t>
            </a:r>
            <a:r>
              <a:rPr lang="en-US" err="1"/>
              <a:t>leku</a:t>
            </a:r>
            <a:endParaRPr lang="en-US"/>
          </a:p>
          <a:p>
            <a:pPr marL="0" indent="0">
              <a:buNone/>
            </a:pPr>
            <a:r>
              <a:rPr lang="en-US"/>
              <a:t>Nie ma </a:t>
            </a:r>
            <a:r>
              <a:rPr lang="en-US" err="1"/>
              <a:t>pewności</a:t>
            </a:r>
            <a:r>
              <a:rPr lang="en-US"/>
              <a:t> </a:t>
            </a:r>
            <a:r>
              <a:rPr lang="en-US" err="1"/>
              <a:t>czy</a:t>
            </a:r>
            <a:r>
              <a:rPr lang="en-US"/>
              <a:t> </a:t>
            </a:r>
            <a:r>
              <a:rPr lang="en-US" err="1"/>
              <a:t>pacjent</a:t>
            </a:r>
            <a:r>
              <a:rPr lang="en-US"/>
              <a:t> </a:t>
            </a:r>
            <a:r>
              <a:rPr lang="en-US" err="1"/>
              <a:t>bierze</a:t>
            </a:r>
            <a:r>
              <a:rPr lang="en-US"/>
              <a:t> </a:t>
            </a:r>
            <a:r>
              <a:rPr lang="en-US" err="1"/>
              <a:t>leki</a:t>
            </a:r>
            <a:r>
              <a:rPr lang="en-US"/>
              <a:t> </a:t>
            </a:r>
            <a:r>
              <a:rPr lang="en-US" err="1"/>
              <a:t>według</a:t>
            </a:r>
            <a:r>
              <a:rPr lang="en-US"/>
              <a:t> </a:t>
            </a:r>
            <a:r>
              <a:rPr lang="en-US" err="1"/>
              <a:t>zaleceń</a:t>
            </a:r>
            <a:endParaRPr lang="en-US"/>
          </a:p>
          <a:p>
            <a:pPr marL="0" indent="0">
              <a:buNone/>
            </a:pPr>
            <a:r>
              <a:rPr lang="en-US"/>
              <a:t>Nie ma </a:t>
            </a:r>
            <a:r>
              <a:rPr lang="en-US" err="1"/>
              <a:t>ciągłych</a:t>
            </a:r>
            <a:r>
              <a:rPr lang="en-US"/>
              <a:t> </a:t>
            </a:r>
            <a:r>
              <a:rPr lang="en-US" err="1"/>
              <a:t>pomiarów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bieżąco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SYSTEM:</a:t>
            </a:r>
          </a:p>
          <a:p>
            <a:pPr marL="0" indent="0">
              <a:buNone/>
            </a:pPr>
            <a:r>
              <a:rPr lang="en-US"/>
              <a:t>Potrzeba </a:t>
            </a:r>
            <a:r>
              <a:rPr lang="en-US" err="1"/>
              <a:t>szybkiej</a:t>
            </a:r>
            <a:r>
              <a:rPr lang="en-US"/>
              <a:t> </a:t>
            </a:r>
            <a:r>
              <a:rPr lang="en-US" err="1"/>
              <a:t>diagnozy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 err="1"/>
              <a:t>MIerzenie</a:t>
            </a:r>
            <a:r>
              <a:rPr lang="en-US"/>
              <a:t> </a:t>
            </a:r>
            <a:r>
              <a:rPr lang="en-US" err="1"/>
              <a:t>parametrów</a:t>
            </a:r>
            <a:r>
              <a:rPr lang="en-US"/>
              <a:t> </a:t>
            </a:r>
            <a:r>
              <a:rPr lang="en-US" err="1"/>
              <a:t>pacjenta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osobę</a:t>
            </a:r>
            <a:r>
              <a:rPr lang="en-US"/>
              <a:t> </a:t>
            </a:r>
            <a:r>
              <a:rPr lang="en-US" err="1"/>
              <a:t>trzecią</a:t>
            </a:r>
            <a:r>
              <a:rPr lang="en-US"/>
              <a:t> </a:t>
            </a:r>
            <a:r>
              <a:rPr lang="en-US" err="1"/>
              <a:t>generuje</a:t>
            </a:r>
            <a:r>
              <a:rPr lang="en-US"/>
              <a:t> </a:t>
            </a:r>
            <a:r>
              <a:rPr lang="en-US" err="1"/>
              <a:t>koszty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uniemożliwia</a:t>
            </a:r>
            <a:r>
              <a:rPr lang="en-US"/>
              <a:t> ich </a:t>
            </a:r>
            <a:r>
              <a:rPr lang="en-US" err="1"/>
              <a:t>ciągłe</a:t>
            </a:r>
            <a:r>
              <a:rPr lang="en-US"/>
              <a:t> </a:t>
            </a:r>
            <a:r>
              <a:rPr lang="en-US" err="1"/>
              <a:t>badanie</a:t>
            </a:r>
            <a:endParaRPr lang="en-US"/>
          </a:p>
          <a:p>
            <a:pPr marL="0" indent="0">
              <a:buNone/>
            </a:pPr>
            <a:r>
              <a:rPr lang="en-US" err="1"/>
              <a:t>Olbrzymie</a:t>
            </a:r>
            <a:r>
              <a:rPr lang="en-US"/>
              <a:t> </a:t>
            </a:r>
            <a:r>
              <a:rPr lang="en-US" err="1"/>
              <a:t>koszta</a:t>
            </a:r>
            <a:r>
              <a:rPr lang="en-US"/>
              <a:t> </a:t>
            </a:r>
            <a:r>
              <a:rPr lang="en-US" err="1"/>
              <a:t>generowane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ww</a:t>
            </a:r>
            <a:r>
              <a:rPr lang="en-US"/>
              <a:t> </a:t>
            </a:r>
            <a:r>
              <a:rPr lang="en-US" err="1"/>
              <a:t>problemy</a:t>
            </a:r>
            <a:endParaRPr lang="en-US"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cs typeface="Calibri"/>
              </a:rPr>
              <a:t>Pierwszą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ważną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funkcjonalnością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przedstawioną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tym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slajdzie</a:t>
            </a:r>
            <a:r>
              <a:rPr lang="en-US">
                <a:latin typeface="Calibri"/>
                <a:cs typeface="Calibri"/>
              </a:rPr>
              <a:t> jest </a:t>
            </a:r>
            <a:r>
              <a:rPr lang="en-US" err="1">
                <a:latin typeface="Calibri"/>
                <a:cs typeface="Calibri"/>
              </a:rPr>
              <a:t>Funkcjonalność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dla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1) </a:t>
            </a:r>
            <a:r>
              <a:rPr lang="en-US" err="1">
                <a:latin typeface="Calibri"/>
                <a:cs typeface="Calibri"/>
              </a:rPr>
              <a:t>Pobieranie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r>
              <a:rPr lang="en-US">
                <a:latin typeface="Calibri"/>
                <a:cs typeface="Calibri"/>
              </a:rPr>
              <a:t> o </a:t>
            </a:r>
            <a:r>
              <a:rPr lang="en-US" err="1">
                <a:latin typeface="Calibri"/>
                <a:cs typeface="Calibri"/>
              </a:rPr>
              <a:t>receptach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pomocy</a:t>
            </a:r>
            <a:r>
              <a:rPr lang="en-US">
                <a:latin typeface="Calibri"/>
                <a:cs typeface="Calibri"/>
              </a:rPr>
              <a:t> API -&gt; </a:t>
            </a:r>
            <a:r>
              <a:rPr lang="en-US" err="1">
                <a:latin typeface="Calibri"/>
                <a:cs typeface="Calibri"/>
              </a:rPr>
              <a:t>aplikajcja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uzyskuje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informacje</a:t>
            </a:r>
            <a:r>
              <a:rPr lang="en-US">
                <a:latin typeface="Calibri"/>
                <a:cs typeface="Calibri"/>
              </a:rPr>
              <a:t> o </a:t>
            </a:r>
            <a:r>
              <a:rPr lang="en-US" err="1">
                <a:latin typeface="Calibri"/>
                <a:cs typeface="Calibri"/>
              </a:rPr>
              <a:t>receptach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uzyskanych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przez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 z </a:t>
            </a:r>
            <a:r>
              <a:rPr lang="en-US" err="1">
                <a:latin typeface="Calibri"/>
                <a:cs typeface="Calibri"/>
              </a:rPr>
              <a:t>systemu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recept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elektonicznych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2) Na </a:t>
            </a:r>
            <a:r>
              <a:rPr lang="en-US" err="1">
                <a:latin typeface="Calibri"/>
                <a:cs typeface="Calibri"/>
              </a:rPr>
              <a:t>tej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podstawie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generowane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są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różne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powiadomienia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telefonie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 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3) </a:t>
            </a:r>
            <a:r>
              <a:rPr lang="en-US" err="1">
                <a:latin typeface="Calibri"/>
                <a:cs typeface="Calibri"/>
              </a:rPr>
              <a:t>Pacjent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wykonuje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interakcję</a:t>
            </a:r>
            <a:r>
              <a:rPr lang="en-US">
                <a:latin typeface="Calibri"/>
                <a:cs typeface="Calibri"/>
              </a:rPr>
              <a:t> (</a:t>
            </a:r>
            <a:r>
              <a:rPr lang="en-US" err="1">
                <a:latin typeface="Calibri"/>
                <a:cs typeface="Calibri"/>
              </a:rPr>
              <a:t>wykonanie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pomiaru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kupienie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recepty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wzięcie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leku</a:t>
            </a:r>
            <a:r>
              <a:rPr lang="en-US">
                <a:latin typeface="Calibri"/>
                <a:cs typeface="Calibri"/>
              </a:rPr>
              <a:t>) 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-&gt; </a:t>
            </a:r>
            <a:r>
              <a:rPr lang="en-US" err="1">
                <a:latin typeface="Calibri"/>
                <a:cs typeface="Calibri"/>
              </a:rPr>
              <a:t>kolejny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slajd</a:t>
            </a:r>
            <a:r>
              <a:rPr lang="en-US">
                <a:latin typeface="Calibri"/>
                <a:cs typeface="Calibri"/>
              </a:rPr>
              <a:t> o IoT</a:t>
            </a:r>
          </a:p>
        </p:txBody>
      </p:sp>
    </p:spTree>
    <p:extLst>
      <p:ext uri="{BB962C8B-B14F-4D97-AF65-F5344CB8AC3E}">
        <p14:creationId xmlns:p14="http://schemas.microsoft.com/office/powerpoint/2010/main" val="365369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1) </a:t>
            </a:r>
            <a:r>
              <a:rPr lang="en-US" err="1">
                <a:latin typeface="Calibri"/>
                <a:cs typeface="Calibri"/>
              </a:rPr>
              <a:t>Aplikacja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łączy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się</a:t>
            </a:r>
            <a:r>
              <a:rPr lang="en-US">
                <a:latin typeface="Calibri"/>
                <a:cs typeface="Calibri"/>
              </a:rPr>
              <a:t> z </a:t>
            </a:r>
            <a:r>
              <a:rPr lang="en-US" err="1">
                <a:latin typeface="Calibri"/>
                <a:cs typeface="Calibri"/>
              </a:rPr>
              <a:t>urządzeniami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internetu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rzeczy</a:t>
            </a:r>
            <a:r>
              <a:rPr lang="en-US">
                <a:latin typeface="Calibri"/>
                <a:cs typeface="Calibri"/>
              </a:rPr>
              <a:t> (</a:t>
            </a:r>
            <a:r>
              <a:rPr lang="en-US" err="1">
                <a:latin typeface="Calibri"/>
                <a:cs typeface="Calibri"/>
              </a:rPr>
              <a:t>ciśnieniomierz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glukametr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pulsoksymetr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waga</a:t>
            </a:r>
            <a:r>
              <a:rPr lang="en-US">
                <a:latin typeface="Calibri"/>
                <a:cs typeface="Calibri"/>
              </a:rPr>
              <a:t>) 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2) </a:t>
            </a:r>
            <a:r>
              <a:rPr lang="en-US" err="1">
                <a:latin typeface="Calibri"/>
                <a:cs typeface="Calibri"/>
              </a:rPr>
              <a:t>Aplikacja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dla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 – </a:t>
            </a:r>
            <a:r>
              <a:rPr lang="en-US" err="1">
                <a:latin typeface="Calibri"/>
                <a:cs typeface="Calibri"/>
              </a:rPr>
              <a:t>chorzy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starsi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ludzie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uproszczenie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życia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3) </a:t>
            </a:r>
            <a:r>
              <a:rPr lang="en-US" err="1">
                <a:latin typeface="Calibri"/>
                <a:cs typeface="Calibri"/>
              </a:rPr>
              <a:t>Pacjent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wykonuje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pomiary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które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następnie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przesyłane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aplikacji</a:t>
            </a:r>
            <a:r>
              <a:rPr lang="en-US">
                <a:latin typeface="Calibri"/>
                <a:cs typeface="Calibri"/>
              </a:rPr>
              <a:t>. Proces jest </a:t>
            </a:r>
            <a:r>
              <a:rPr lang="en-US" err="1">
                <a:latin typeface="Calibri"/>
                <a:cs typeface="Calibri"/>
              </a:rPr>
              <a:t>zautomatyzowany</a:t>
            </a:r>
            <a:r>
              <a:rPr lang="en-US">
                <a:latin typeface="Calibri"/>
                <a:cs typeface="Calibri"/>
              </a:rPr>
              <a:t> I </a:t>
            </a:r>
            <a:r>
              <a:rPr lang="en-US" err="1">
                <a:latin typeface="Calibri"/>
                <a:cs typeface="Calibri"/>
              </a:rPr>
              <a:t>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wymaga</a:t>
            </a:r>
            <a:r>
              <a:rPr lang="en-US">
                <a:latin typeface="Calibri"/>
                <a:cs typeface="Calibri"/>
              </a:rPr>
              <a:t> od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ręcznego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przekazywania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przekazanie</a:t>
            </a:r>
            <a:r>
              <a:rPr lang="en-US">
                <a:latin typeface="Calibri"/>
                <a:cs typeface="Calibri"/>
              </a:rPr>
              <a:t> I </a:t>
            </a:r>
            <a:r>
              <a:rPr lang="en-US" err="1">
                <a:latin typeface="Calibri"/>
                <a:cs typeface="Calibri"/>
              </a:rPr>
              <a:t>gromadzenie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zapewnia</a:t>
            </a:r>
            <a:r>
              <a:rPr lang="en-US">
                <a:latin typeface="Calibri"/>
                <a:cs typeface="Calibri"/>
              </a:rPr>
              <a:t> system.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4) </a:t>
            </a:r>
            <a:r>
              <a:rPr lang="en-US" err="1">
                <a:latin typeface="Calibri"/>
                <a:cs typeface="Calibri"/>
              </a:rPr>
              <a:t>Powstaje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dokumentacja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dostępna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lekarza</a:t>
            </a:r>
            <a:r>
              <a:rPr lang="en-US">
                <a:latin typeface="Calibri"/>
                <a:cs typeface="Calibri"/>
              </a:rPr>
              <a:t> I </a:t>
            </a:r>
            <a:r>
              <a:rPr lang="en-US" err="1">
                <a:latin typeface="Calibri"/>
                <a:cs typeface="Calibri"/>
              </a:rPr>
              <a:t>pacjenta</a:t>
            </a:r>
            <a:endParaRPr lang="en-US">
              <a:latin typeface="Calibri"/>
              <a:cs typeface="Calibri"/>
            </a:endParaRP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System </a:t>
            </a:r>
            <a:r>
              <a:rPr lang="en-US" err="1">
                <a:latin typeface="Calibri"/>
                <a:cs typeface="Calibri"/>
              </a:rPr>
              <a:t>reaguje</a:t>
            </a:r>
            <a:r>
              <a:rPr lang="en-US">
                <a:latin typeface="Calibri"/>
                <a:cs typeface="Calibri"/>
              </a:rPr>
              <a:t> w </a:t>
            </a:r>
            <a:r>
              <a:rPr lang="en-US" err="1">
                <a:latin typeface="Calibri"/>
                <a:cs typeface="Calibri"/>
              </a:rPr>
              <a:t>przypadku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nieprawidłowości</a:t>
            </a:r>
            <a:r>
              <a:rPr lang="en-US">
                <a:latin typeface="Calibri"/>
                <a:cs typeface="Calibri"/>
              </a:rPr>
              <a:t> w </a:t>
            </a:r>
            <a:r>
              <a:rPr lang="en-US" err="1">
                <a:latin typeface="Calibri"/>
                <a:cs typeface="Calibri"/>
              </a:rPr>
              <a:t>mierzonych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wartości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powiadamiając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 I </a:t>
            </a:r>
            <a:r>
              <a:rPr lang="en-US" err="1">
                <a:latin typeface="Calibri"/>
                <a:cs typeface="Calibri"/>
              </a:rPr>
              <a:t>lekarza</a:t>
            </a:r>
            <a:r>
              <a:rPr lang="en-US">
                <a:latin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2053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1) </a:t>
            </a:r>
            <a:r>
              <a:rPr lang="en-US" err="1">
                <a:latin typeface="Calibri"/>
                <a:cs typeface="Calibri"/>
              </a:rPr>
              <a:t>Aplikacja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może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ulepszyć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jakość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opieki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nad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pacjentem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wczesnym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etapie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uczenia</a:t>
            </a:r>
            <a:r>
              <a:rPr lang="en-US">
                <a:latin typeface="Calibri"/>
                <a:cs typeface="Calibri"/>
              </a:rPr>
              <a:t>. (</a:t>
            </a:r>
            <a:r>
              <a:rPr lang="en-US" err="1">
                <a:latin typeface="Calibri"/>
                <a:cs typeface="Calibri"/>
              </a:rPr>
              <a:t>lepsza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komunikacja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 z </a:t>
            </a:r>
            <a:r>
              <a:rPr lang="en-US" err="1">
                <a:latin typeface="Calibri"/>
                <a:cs typeface="Calibri"/>
              </a:rPr>
              <a:t>lekarzem</a:t>
            </a:r>
            <a:r>
              <a:rPr lang="en-US">
                <a:latin typeface="Calibri"/>
                <a:cs typeface="Calibri"/>
              </a:rPr>
              <a:t> + </a:t>
            </a:r>
            <a:r>
              <a:rPr lang="en-US" err="1">
                <a:latin typeface="Calibri"/>
                <a:cs typeface="Calibri"/>
              </a:rPr>
              <a:t>łatwiejsze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regularne</a:t>
            </a:r>
            <a:r>
              <a:rPr lang="en-US">
                <a:latin typeface="Calibri"/>
                <a:cs typeface="Calibri"/>
              </a:rPr>
              <a:t>  </a:t>
            </a:r>
            <a:r>
              <a:rPr lang="en-US" err="1">
                <a:latin typeface="Calibri"/>
                <a:cs typeface="Calibri"/>
              </a:rPr>
              <a:t>zbieranie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danych</a:t>
            </a:r>
            <a:r>
              <a:rPr lang="en-US">
                <a:latin typeface="Calibri"/>
                <a:cs typeface="Calibri"/>
              </a:rPr>
              <a:t> + </a:t>
            </a:r>
            <a:r>
              <a:rPr lang="en-US" err="1">
                <a:latin typeface="Calibri"/>
                <a:cs typeface="Calibri"/>
              </a:rPr>
              <a:t>bardziej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wartościowe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wizyty</a:t>
            </a:r>
            <a:r>
              <a:rPr lang="en-US">
                <a:latin typeface="Calibri"/>
                <a:cs typeface="Calibri"/>
              </a:rPr>
              <a:t>)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3) </a:t>
            </a:r>
            <a:r>
              <a:rPr lang="en-US" err="1">
                <a:latin typeface="Calibri"/>
                <a:cs typeface="Calibri"/>
              </a:rPr>
              <a:t>mniej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sytuacji</a:t>
            </a:r>
            <a:r>
              <a:rPr lang="en-US">
                <a:latin typeface="Calibri"/>
                <a:cs typeface="Calibri"/>
              </a:rPr>
              <a:t> w </a:t>
            </a:r>
            <a:r>
              <a:rPr lang="en-US" err="1">
                <a:latin typeface="Calibri"/>
                <a:cs typeface="Calibri"/>
              </a:rPr>
              <a:t>których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zdrowie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pacjenta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pogarsza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się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przez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drobne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zaniedbania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2) </a:t>
            </a:r>
            <a:r>
              <a:rPr lang="en-US" err="1">
                <a:latin typeface="Calibri"/>
                <a:cs typeface="Calibri"/>
              </a:rPr>
              <a:t>Potencjalny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efekt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US" err="1">
                <a:latin typeface="Calibri"/>
                <a:cs typeface="Calibri"/>
              </a:rPr>
              <a:t>zmniejszenie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liczby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hospitalizacji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odpowiedzialnych</a:t>
            </a:r>
            <a:r>
              <a:rPr lang="en-US">
                <a:latin typeface="Calibri"/>
                <a:cs typeface="Calibri"/>
              </a:rPr>
              <a:t> za </a:t>
            </a:r>
            <a:r>
              <a:rPr lang="en-US" err="1">
                <a:latin typeface="Calibri"/>
                <a:cs typeface="Calibri"/>
              </a:rPr>
              <a:t>większość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kosztów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leczenia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osób</a:t>
            </a:r>
            <a:r>
              <a:rPr lang="en-US">
                <a:latin typeface="Calibri"/>
                <a:cs typeface="Calibri"/>
              </a:rPr>
              <a:t> z </a:t>
            </a:r>
            <a:r>
              <a:rPr lang="en-US" err="1">
                <a:latin typeface="Calibri"/>
                <a:cs typeface="Calibri"/>
              </a:rPr>
              <a:t>Niewydolnością</a:t>
            </a:r>
            <a:r>
              <a:rPr lang="en-US">
                <a:latin typeface="Calibri"/>
                <a:cs typeface="Calibri"/>
              </a:rPr>
              <a:t> Serca</a:t>
            </a:r>
          </a:p>
        </p:txBody>
      </p:sp>
    </p:spTree>
    <p:extLst>
      <p:ext uri="{BB962C8B-B14F-4D97-AF65-F5344CB8AC3E}">
        <p14:creationId xmlns:p14="http://schemas.microsoft.com/office/powerpoint/2010/main" val="138265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1. </a:t>
            </a:r>
            <a:r>
              <a:rPr lang="en-US" err="1">
                <a:latin typeface="Calibri"/>
                <a:cs typeface="Calibri"/>
              </a:rPr>
              <a:t>Prototyp</a:t>
            </a:r>
            <a:r>
              <a:rPr lang="en-US">
                <a:latin typeface="Calibri"/>
                <a:cs typeface="Calibri"/>
              </a:rPr>
              <a:t> w </a:t>
            </a:r>
            <a:r>
              <a:rPr lang="en-US" err="1">
                <a:latin typeface="Calibri"/>
                <a:cs typeface="Calibri"/>
              </a:rPr>
              <a:t>postaci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aplikacji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mobilnej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2. </a:t>
            </a:r>
            <a:r>
              <a:rPr lang="en-US" err="1">
                <a:latin typeface="Calibri"/>
                <a:cs typeface="Calibri"/>
              </a:rPr>
              <a:t>Uwzględniamy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też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możliwość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dodania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innych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pomiarów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3. </a:t>
            </a:r>
            <a:r>
              <a:rPr lang="en-US" err="1">
                <a:latin typeface="Calibri"/>
                <a:cs typeface="Calibri"/>
              </a:rPr>
              <a:t>Narzucamy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konieczność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wydawania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leków</a:t>
            </a:r>
            <a:r>
              <a:rPr lang="en-US">
                <a:latin typeface="Calibri"/>
                <a:cs typeface="Calibri"/>
              </a:rPr>
              <a:t> z </a:t>
            </a:r>
            <a:r>
              <a:rPr lang="en-US" err="1">
                <a:latin typeface="Calibri"/>
                <a:cs typeface="Calibri"/>
              </a:rPr>
              <a:t>recepty</a:t>
            </a:r>
            <a:r>
              <a:rPr lang="en-US">
                <a:latin typeface="Calibri"/>
                <a:cs typeface="Calibri"/>
              </a:rPr>
              <a:t> (bez </a:t>
            </a:r>
            <a:r>
              <a:rPr lang="en-US" err="1">
                <a:latin typeface="Calibri"/>
                <a:cs typeface="Calibri"/>
              </a:rPr>
              <a:t>zamienników</a:t>
            </a:r>
            <a:r>
              <a:rPr lang="en-US">
                <a:latin typeface="Calibri"/>
                <a:cs typeface="Calibri"/>
              </a:rPr>
              <a:t>)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4. </a:t>
            </a:r>
            <a:r>
              <a:rPr lang="en-US" err="1">
                <a:latin typeface="Calibri"/>
                <a:cs typeface="Calibri"/>
              </a:rPr>
              <a:t>Leki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nie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się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edytować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lub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usuwać</a:t>
            </a:r>
            <a:r>
              <a:rPr lang="en-US">
                <a:latin typeface="Calibri"/>
                <a:cs typeface="Calibri"/>
              </a:rPr>
              <a:t>, a </a:t>
            </a:r>
            <a:r>
              <a:rPr lang="en-US" err="1">
                <a:latin typeface="Calibri"/>
                <a:cs typeface="Calibri"/>
              </a:rPr>
              <a:t>pojawiają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się</a:t>
            </a:r>
            <a:r>
              <a:rPr lang="en-US">
                <a:latin typeface="Calibri"/>
                <a:cs typeface="Calibri"/>
              </a:rPr>
              <a:t> one w </a:t>
            </a:r>
            <a:r>
              <a:rPr lang="en-US" err="1">
                <a:latin typeface="Calibri"/>
                <a:cs typeface="Calibri"/>
              </a:rPr>
              <a:t>systemie</a:t>
            </a:r>
            <a:r>
              <a:rPr lang="en-US">
                <a:latin typeface="Calibri"/>
                <a:cs typeface="Calibri"/>
              </a:rPr>
              <a:t> DOPIERO PO REALIZACJI RECEPTY</a:t>
            </a:r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01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Model </a:t>
            </a:r>
            <a:r>
              <a:rPr lang="en-US" dirty="0" err="1"/>
              <a:t>biznesowy</a:t>
            </a:r>
            <a:r>
              <a:rPr lang="en-US" dirty="0"/>
              <a:t> </a:t>
            </a:r>
            <a:r>
              <a:rPr lang="en-US" dirty="0" err="1"/>
              <a:t>oparty</a:t>
            </a:r>
            <a:r>
              <a:rPr lang="en-US"/>
              <a:t> o bmc </a:t>
            </a:r>
            <a:endParaRPr lang="en-US" dirty="0"/>
          </a:p>
          <a:p>
            <a:pPr marL="171450" indent="-171450"/>
            <a:r>
              <a:rPr lang="en-US" dirty="0" err="1"/>
              <a:t>Dzielimy</a:t>
            </a:r>
            <a:r>
              <a:rPr lang="en-US" dirty="0"/>
              <a:t> model </a:t>
            </a:r>
            <a:r>
              <a:rPr lang="en-US" dirty="0" err="1"/>
              <a:t>współpracy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dwa</a:t>
            </a:r>
            <a:r>
              <a:rPr lang="en-US" dirty="0"/>
              <a:t> </a:t>
            </a:r>
            <a:r>
              <a:rPr lang="en-US" dirty="0" err="1"/>
              <a:t>etapu</a:t>
            </a:r>
            <a:r>
              <a:rPr lang="en-US" dirty="0"/>
              <a:t>, </a:t>
            </a:r>
            <a:r>
              <a:rPr lang="en-US" dirty="0" err="1"/>
              <a:t>deweloperski</a:t>
            </a:r>
            <a:r>
              <a:rPr lang="en-US"/>
              <a:t> I produkcyjny</a:t>
            </a:r>
            <a:endParaRPr lang="en-US" dirty="0"/>
          </a:p>
          <a:p>
            <a:pPr marL="171450" indent="-171450"/>
            <a:r>
              <a:rPr lang="en-US" dirty="0" err="1"/>
              <a:t>Partnerzy</a:t>
            </a:r>
            <a:r>
              <a:rPr lang="en-US" dirty="0"/>
              <a:t> </a:t>
            </a:r>
            <a:r>
              <a:rPr lang="en-US" dirty="0" err="1"/>
              <a:t>strategiczni</a:t>
            </a:r>
            <a:r>
              <a:rPr lang="en-US" dirty="0"/>
              <a:t> w </a:t>
            </a:r>
            <a:r>
              <a:rPr lang="en-US" dirty="0" err="1"/>
              <a:t>postaci</a:t>
            </a:r>
            <a:r>
              <a:rPr lang="en-US" dirty="0"/>
              <a:t> </a:t>
            </a:r>
            <a:r>
              <a:rPr lang="en-US" dirty="0" err="1"/>
              <a:t>inkubatorów</a:t>
            </a:r>
            <a:r>
              <a:rPr lang="en-US" dirty="0"/>
              <a:t> I </a:t>
            </a:r>
            <a:r>
              <a:rPr lang="en-US" dirty="0" err="1"/>
              <a:t>funduszów</a:t>
            </a:r>
            <a:r>
              <a:rPr lang="en-US" dirty="0"/>
              <a:t> </a:t>
            </a:r>
            <a:r>
              <a:rPr lang="en-US" dirty="0" err="1"/>
              <a:t>badawczych</a:t>
            </a:r>
            <a:r>
              <a:rPr lang="en-US" dirty="0"/>
              <a:t>. W </a:t>
            </a:r>
            <a:r>
              <a:rPr lang="en-US" dirty="0" err="1"/>
              <a:t>fazie</a:t>
            </a:r>
            <a:r>
              <a:rPr lang="en-US" dirty="0"/>
              <a:t> </a:t>
            </a:r>
            <a:r>
              <a:rPr lang="en-US"/>
              <a:t>testów również uniwersytet medyczny </a:t>
            </a:r>
            <a:endParaRPr lang="en-US" dirty="0"/>
          </a:p>
          <a:p>
            <a:pPr marL="171450" indent="-171450"/>
            <a:r>
              <a:rPr lang="en-US" dirty="0" err="1"/>
              <a:t>Partnerzy</a:t>
            </a:r>
            <a:r>
              <a:rPr lang="en-US" dirty="0"/>
              <a:t> </a:t>
            </a:r>
            <a:r>
              <a:rPr lang="en-US" dirty="0" err="1"/>
              <a:t>biznesowi</a:t>
            </a:r>
            <a:r>
              <a:rPr lang="en-US" dirty="0"/>
              <a:t> w </a:t>
            </a:r>
            <a:r>
              <a:rPr lang="en-US" dirty="0" err="1"/>
              <a:t>postaci</a:t>
            </a:r>
            <a:r>
              <a:rPr lang="en-US" dirty="0"/>
              <a:t> </a:t>
            </a:r>
            <a:r>
              <a:rPr lang="en-US" dirty="0" err="1"/>
              <a:t>agencji</a:t>
            </a:r>
            <a:r>
              <a:rPr lang="en-US" dirty="0"/>
              <a:t> I </a:t>
            </a:r>
            <a:r>
              <a:rPr lang="en-US" dirty="0" err="1"/>
              <a:t>placówek</a:t>
            </a:r>
            <a:r>
              <a:rPr lang="en-US" dirty="0"/>
              <a:t> </a:t>
            </a:r>
            <a:r>
              <a:rPr lang="en-US" dirty="0" err="1"/>
              <a:t>medycznych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Od </a:t>
            </a:r>
            <a:r>
              <a:rPr lang="en-US" dirty="0" err="1"/>
              <a:t>partnerstwa</a:t>
            </a:r>
            <a:r>
              <a:rPr lang="en-US" dirty="0"/>
              <a:t> </a:t>
            </a:r>
            <a:r>
              <a:rPr lang="en-US" dirty="0" err="1"/>
              <a:t>oczekujemy</a:t>
            </a:r>
            <a:r>
              <a:rPr lang="en-US" dirty="0"/>
              <a:t>:</a:t>
            </a:r>
          </a:p>
          <a:p>
            <a:pPr marL="171450" indent="-171450"/>
            <a:r>
              <a:rPr lang="en-US" err="1"/>
              <a:t>Współpracy</a:t>
            </a:r>
            <a:r>
              <a:rPr lang="en-US" dirty="0"/>
              <a:t> </a:t>
            </a:r>
            <a:r>
              <a:rPr lang="en-US" err="1"/>
              <a:t>legalnej</a:t>
            </a:r>
            <a:r>
              <a:rPr lang="en-US" dirty="0"/>
              <a:t> </a:t>
            </a:r>
            <a:r>
              <a:rPr lang="en-US"/>
              <a:t>na </a:t>
            </a:r>
            <a:r>
              <a:rPr lang="en-US" err="1"/>
              <a:t>wczesnym</a:t>
            </a:r>
            <a:r>
              <a:rPr lang="en-US" dirty="0"/>
              <a:t> </a:t>
            </a:r>
            <a:r>
              <a:rPr lang="en-US" err="1"/>
              <a:t>etapie</a:t>
            </a:r>
            <a:r>
              <a:rPr lang="en-US" dirty="0"/>
              <a:t> </a:t>
            </a:r>
            <a:r>
              <a:rPr lang="en-US" err="1"/>
              <a:t>rozwoju</a:t>
            </a:r>
            <a:endParaRPr lang="en-US"/>
          </a:p>
          <a:p>
            <a:pPr marL="171450" indent="-171450"/>
            <a:r>
              <a:rPr lang="en-US" dirty="0" err="1"/>
              <a:t>Współpracy</a:t>
            </a:r>
            <a:r>
              <a:rPr lang="en-US" dirty="0"/>
              <a:t> w </a:t>
            </a:r>
            <a:r>
              <a:rPr lang="en-US" dirty="0" err="1"/>
              <a:t>zakresie</a:t>
            </a:r>
            <a:r>
              <a:rPr lang="en-US" dirty="0"/>
              <a:t> </a:t>
            </a:r>
            <a:r>
              <a:rPr lang="en-US" dirty="0" err="1"/>
              <a:t>integracji</a:t>
            </a:r>
            <a:r>
              <a:rPr lang="en-US" dirty="0"/>
              <a:t> </a:t>
            </a:r>
            <a:r>
              <a:rPr lang="en-US" dirty="0" err="1"/>
              <a:t>systemu</a:t>
            </a:r>
            <a:r>
              <a:rPr lang="en-US" dirty="0"/>
              <a:t> w </a:t>
            </a:r>
            <a:r>
              <a:rPr lang="en-US" dirty="0" err="1"/>
              <a:t>okresie</a:t>
            </a:r>
            <a:r>
              <a:rPr lang="en-US"/>
              <a:t> produkcyjnym</a:t>
            </a:r>
            <a:endParaRPr lang="en-US" dirty="0"/>
          </a:p>
          <a:p>
            <a:pPr marL="171450" indent="-171450"/>
            <a:r>
              <a:rPr lang="en-US" dirty="0" err="1"/>
              <a:t>Współpracy</a:t>
            </a:r>
            <a:r>
              <a:rPr lang="en-US" dirty="0"/>
              <a:t> </a:t>
            </a:r>
            <a:r>
              <a:rPr lang="en-US" dirty="0" err="1"/>
              <a:t>celem</a:t>
            </a:r>
            <a:r>
              <a:rPr lang="en-US" dirty="0"/>
              <a:t> </a:t>
            </a:r>
            <a:r>
              <a:rPr lang="en-US" dirty="0" err="1"/>
              <a:t>ulepszania</a:t>
            </a:r>
            <a:r>
              <a:rPr lang="en-US" dirty="0"/>
              <a:t> </a:t>
            </a:r>
            <a:r>
              <a:rPr lang="en-US" dirty="0" err="1"/>
              <a:t>rozieąania</a:t>
            </a:r>
            <a:r>
              <a:rPr lang="en-US" dirty="0"/>
              <a:t> - </a:t>
            </a:r>
            <a:r>
              <a:rPr lang="en-US" dirty="0" err="1"/>
              <a:t>dane</a:t>
            </a:r>
            <a:r>
              <a:rPr lang="en-US" dirty="0"/>
              <a:t> </a:t>
            </a:r>
            <a:r>
              <a:rPr lang="en-US" dirty="0" err="1"/>
              <a:t>dotyczące</a:t>
            </a:r>
            <a:r>
              <a:rPr lang="en-US" dirty="0"/>
              <a:t> </a:t>
            </a:r>
            <a:r>
              <a:rPr lang="en-US"/>
              <a:t>użytkowania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3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/>
              <a:t>Początkowy</a:t>
            </a:r>
            <a:r>
              <a:rPr lang="en-US"/>
              <a:t> </a:t>
            </a:r>
            <a:r>
              <a:rPr lang="en-US" err="1"/>
              <a:t>koszt</a:t>
            </a:r>
            <a:r>
              <a:rPr lang="en-US"/>
              <a:t> </a:t>
            </a:r>
            <a:r>
              <a:rPr lang="en-US" err="1"/>
              <a:t>integracji</a:t>
            </a:r>
            <a:r>
              <a:rPr lang="en-US"/>
              <a:t> </a:t>
            </a:r>
            <a:r>
              <a:rPr lang="en-US" err="1"/>
              <a:t>systemów</a:t>
            </a:r>
            <a:r>
              <a:rPr lang="en-US"/>
              <a:t> </a:t>
            </a:r>
            <a:r>
              <a:rPr lang="en-US" err="1"/>
              <a:t>informatycznych</a:t>
            </a:r>
            <a:endParaRPr lang="pl-PL" err="1"/>
          </a:p>
          <a:p>
            <a:pPr>
              <a:buNone/>
            </a:pPr>
            <a:r>
              <a:rPr lang="en-US" err="1"/>
              <a:t>Współpraca</a:t>
            </a:r>
            <a:r>
              <a:rPr lang="en-US"/>
              <a:t> z </a:t>
            </a:r>
            <a:r>
              <a:rPr lang="en-US" err="1"/>
              <a:t>dostawcami</a:t>
            </a:r>
            <a:r>
              <a:rPr lang="en-US"/>
              <a:t> </a:t>
            </a:r>
            <a:r>
              <a:rPr lang="en-US" err="1"/>
              <a:t>usług</a:t>
            </a:r>
            <a:r>
              <a:rPr lang="en-US"/>
              <a:t> </a:t>
            </a:r>
            <a:r>
              <a:rPr lang="en-US" err="1"/>
              <a:t>informatycznych</a:t>
            </a:r>
            <a:r>
              <a:rPr lang="en-US"/>
              <a:t> </a:t>
            </a:r>
          </a:p>
          <a:p>
            <a:pPr>
              <a:buNone/>
            </a:pPr>
            <a:r>
              <a:rPr lang="en-US" err="1"/>
              <a:t>Integracja</a:t>
            </a:r>
            <a:r>
              <a:rPr lang="en-US"/>
              <a:t> </a:t>
            </a:r>
            <a:r>
              <a:rPr lang="en-US" err="1"/>
              <a:t>fizycznych</a:t>
            </a:r>
            <a:r>
              <a:rPr lang="en-US"/>
              <a:t> </a:t>
            </a:r>
            <a:r>
              <a:rPr lang="en-US" err="1"/>
              <a:t>urządzeń</a:t>
            </a:r>
            <a:r>
              <a:rPr lang="en-US"/>
              <a:t> </a:t>
            </a:r>
            <a:r>
              <a:rPr lang="en-US" err="1"/>
              <a:t>systemu</a:t>
            </a:r>
            <a:r>
              <a:rPr lang="en-US"/>
              <a:t> IOT</a:t>
            </a:r>
          </a:p>
          <a:p>
            <a:pPr>
              <a:buNone/>
            </a:pPr>
            <a:r>
              <a:rPr lang="en-US"/>
              <a:t>Koszt </a:t>
            </a:r>
            <a:r>
              <a:rPr lang="en-US" err="1"/>
              <a:t>sprzętu</a:t>
            </a:r>
            <a:r>
              <a:rPr lang="en-US"/>
              <a:t> I </a:t>
            </a:r>
            <a:r>
              <a:rPr lang="en-US" err="1"/>
              <a:t>komponentów</a:t>
            </a:r>
            <a:r>
              <a:rPr lang="en-US"/>
              <a:t> </a:t>
            </a:r>
            <a:r>
              <a:rPr lang="en-US" err="1"/>
              <a:t>koniecznych</a:t>
            </a:r>
            <a:r>
              <a:rPr lang="en-US"/>
              <a:t> do </a:t>
            </a:r>
            <a:r>
              <a:rPr lang="en-US" err="1"/>
              <a:t>działania</a:t>
            </a:r>
            <a:r>
              <a:rPr lang="en-US"/>
              <a:t> </a:t>
            </a:r>
            <a:r>
              <a:rPr lang="en-US" err="1"/>
              <a:t>systemu</a:t>
            </a:r>
            <a:r>
              <a:rPr lang="en-US"/>
              <a:t> (</a:t>
            </a:r>
            <a:r>
              <a:rPr lang="en-US" err="1"/>
              <a:t>możliwość</a:t>
            </a:r>
            <a:r>
              <a:rPr lang="en-US"/>
              <a:t> </a:t>
            </a:r>
            <a:r>
              <a:rPr lang="en-US" err="1"/>
              <a:t>refinansowania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 </a:t>
            </a:r>
            <a:r>
              <a:rPr lang="en-US" err="1"/>
              <a:t>pacjentów</a:t>
            </a:r>
            <a:r>
              <a:rPr lang="en-US"/>
              <a:t> </a:t>
            </a:r>
            <a:r>
              <a:rPr lang="en-US" err="1"/>
              <a:t>najbardziej</a:t>
            </a:r>
            <a:r>
              <a:rPr lang="en-US"/>
              <a:t> </a:t>
            </a:r>
            <a:r>
              <a:rPr lang="en-US" err="1"/>
              <a:t>potrzebujących</a:t>
            </a:r>
            <a:r>
              <a:rPr lang="en-US"/>
              <a:t> + </a:t>
            </a:r>
            <a:r>
              <a:rPr lang="en-US" err="1"/>
              <a:t>możliwośc</a:t>
            </a:r>
            <a:r>
              <a:rPr lang="en-US"/>
              <a:t> </a:t>
            </a:r>
            <a:r>
              <a:rPr lang="en-US" err="1"/>
              <a:t>wykorzystania</a:t>
            </a:r>
            <a:r>
              <a:rPr lang="en-US"/>
              <a:t> </a:t>
            </a:r>
            <a:r>
              <a:rPr lang="en-US" err="1"/>
              <a:t>sprzętu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pacjenci</a:t>
            </a:r>
            <a:r>
              <a:rPr lang="en-US"/>
              <a:t> </a:t>
            </a:r>
            <a:r>
              <a:rPr lang="en-US" err="1"/>
              <a:t>już</a:t>
            </a:r>
            <a:r>
              <a:rPr lang="en-US"/>
              <a:t> </a:t>
            </a:r>
            <a:r>
              <a:rPr lang="en-US" err="1"/>
              <a:t>sami</a:t>
            </a:r>
            <a:r>
              <a:rPr lang="en-US"/>
              <a:t> </a:t>
            </a:r>
            <a:r>
              <a:rPr lang="en-US" err="1"/>
              <a:t>mają</a:t>
            </a:r>
            <a:r>
              <a:rPr lang="en-US"/>
              <a:t> w domu)</a:t>
            </a:r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err="1"/>
              <a:t>Propozycja</a:t>
            </a:r>
            <a:r>
              <a:rPr lang="en-US"/>
              <a:t> </a:t>
            </a:r>
            <a:r>
              <a:rPr lang="en-US" err="1"/>
              <a:t>finansowania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sprzedaż</a:t>
            </a:r>
            <a:r>
              <a:rPr lang="en-US"/>
              <a:t> </a:t>
            </a:r>
            <a:r>
              <a:rPr lang="en-US" err="1"/>
              <a:t>analiz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podstawie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wykorzystaniu</a:t>
            </a:r>
            <a:r>
              <a:rPr lang="en-US"/>
              <a:t> AI</a:t>
            </a:r>
          </a:p>
        </p:txBody>
      </p:sp>
    </p:spTree>
    <p:extLst>
      <p:ext uri="{BB962C8B-B14F-4D97-AF65-F5344CB8AC3E}">
        <p14:creationId xmlns:p14="http://schemas.microsoft.com/office/powerpoint/2010/main" val="394143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ajd tytułowy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6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6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6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podpis">
  <p:cSld name="Tytuł i podpi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erta z podpisem">
  <p:cSld name="Oferta z podpisem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  <p:sp>
        <p:nvSpPr>
          <p:cNvPr id="103" name="Google Shape;103;p1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ta nazwy">
  <p:cSld name="Karta nazw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ta nazwy cytatu">
  <p:cSld name="Karta nazwy cytatu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  <p:sp>
        <p:nvSpPr>
          <p:cNvPr id="118" name="Google Shape;118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wda lub fałsz">
  <p:cSld name="Prawda lub fałsz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0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jpe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445824" y="2844536"/>
            <a:ext cx="9230229" cy="1148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pl-PL" sz="3200">
                <a:solidFill>
                  <a:schemeClr val="accent2"/>
                </a:solidFill>
              </a:rPr>
              <a:t>System </a:t>
            </a:r>
            <a:r>
              <a:rPr lang="pl-PL" sz="3200" err="1">
                <a:solidFill>
                  <a:schemeClr val="accent2"/>
                </a:solidFill>
              </a:rPr>
              <a:t>IoT</a:t>
            </a:r>
            <a:r>
              <a:rPr lang="pl-PL" sz="3200">
                <a:solidFill>
                  <a:schemeClr val="accent2"/>
                </a:solidFill>
              </a:rPr>
              <a:t> do wsparcia diagnostyki medycznej dla osób obciążonych chorobami układu krążenia</a:t>
            </a:r>
            <a:endParaRPr lang="en-US" sz="3200">
              <a:solidFill>
                <a:schemeClr val="accent2"/>
              </a:solidFill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7757468" y="4061271"/>
            <a:ext cx="1829686" cy="51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l-PL" sz="2000"/>
              <a:t>Zespół Queres</a:t>
            </a:r>
            <a:endParaRPr sz="20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CA0FD6A-F41C-943A-9D40-C77C60BC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2" y="5963569"/>
            <a:ext cx="2743200" cy="417650"/>
          </a:xfrm>
          <a:prstGeom prst="rect">
            <a:avLst/>
          </a:prstGeom>
        </p:spPr>
      </p:pic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8CF52941-CC1D-4B73-B26C-8498B5631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95" y="5963551"/>
            <a:ext cx="790029" cy="398851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120CF9D-1878-24FA-0C7D-63AC57EC2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280" y="5981384"/>
            <a:ext cx="2743200" cy="3811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6FFFCA-4C9F-002B-79A5-CC09620F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244" y="6029780"/>
            <a:ext cx="1175408" cy="290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F4C62-06DA-C713-141C-A6E77BEF7D44}"/>
              </a:ext>
            </a:extLst>
          </p:cNvPr>
          <p:cNvSpPr txBox="1"/>
          <p:nvPr/>
        </p:nvSpPr>
        <p:spPr>
          <a:xfrm>
            <a:off x="139433" y="5718551"/>
            <a:ext cx="158172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16B0E3"/>
                </a:solidFill>
                <a:latin typeface="Trebuchet MS"/>
              </a:rPr>
              <a:t>Organizatorzy: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F44E9-EA99-A6E5-7AAE-21871F6640B5}"/>
              </a:ext>
            </a:extLst>
          </p:cNvPr>
          <p:cNvSpPr txBox="1"/>
          <p:nvPr/>
        </p:nvSpPr>
        <p:spPr>
          <a:xfrm>
            <a:off x="2883699" y="5718551"/>
            <a:ext cx="158172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16B0E3"/>
                </a:solidFill>
                <a:latin typeface="Trebuchet MS"/>
              </a:rPr>
              <a:t>Patronat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 </a:t>
            </a:r>
            <a:r>
              <a:rPr lang="en-US" sz="1000" err="1">
                <a:solidFill>
                  <a:srgbClr val="16B0E3"/>
                </a:solidFill>
                <a:latin typeface="Trebuchet MS"/>
              </a:rPr>
              <a:t>medialny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D7407-221F-068B-AF07-BA61F6BF4681}"/>
              </a:ext>
            </a:extLst>
          </p:cNvPr>
          <p:cNvSpPr txBox="1"/>
          <p:nvPr/>
        </p:nvSpPr>
        <p:spPr>
          <a:xfrm>
            <a:off x="7141308" y="5718551"/>
            <a:ext cx="158172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16B0E3"/>
                </a:solidFill>
                <a:latin typeface="Trebuchet MS"/>
              </a:rPr>
              <a:t>Patronat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 </a:t>
            </a:r>
            <a:r>
              <a:rPr lang="en-US" sz="1000" err="1">
                <a:solidFill>
                  <a:srgbClr val="16B0E3"/>
                </a:solidFill>
                <a:latin typeface="Trebuchet MS"/>
              </a:rPr>
              <a:t>honorowy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935E0-9A24-C63F-E90E-5B2C99E0DDB5}"/>
              </a:ext>
            </a:extLst>
          </p:cNvPr>
          <p:cNvSpPr txBox="1"/>
          <p:nvPr/>
        </p:nvSpPr>
        <p:spPr>
          <a:xfrm>
            <a:off x="4221195" y="5718551"/>
            <a:ext cx="1922760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16B0E3"/>
                </a:solidFill>
                <a:latin typeface="Trebuchet MS"/>
              </a:rPr>
              <a:t>Patronat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 </a:t>
            </a:r>
            <a:r>
              <a:rPr lang="en-US" sz="1000" err="1">
                <a:solidFill>
                  <a:srgbClr val="16B0E3"/>
                </a:solidFill>
                <a:latin typeface="Trebuchet MS"/>
              </a:rPr>
              <a:t>nad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 </a:t>
            </a:r>
            <a:r>
              <a:rPr lang="en-US" sz="1000" err="1">
                <a:solidFill>
                  <a:srgbClr val="16B0E3"/>
                </a:solidFill>
                <a:latin typeface="Trebuchet MS"/>
              </a:rPr>
              <a:t>Hackatonem</a:t>
            </a:r>
            <a:r>
              <a:rPr lang="en-US" sz="1000">
                <a:solidFill>
                  <a:srgbClr val="16B0E3"/>
                </a:solidFill>
                <a:latin typeface="Trebuchet MS"/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wal 13">
            <a:extLst>
              <a:ext uri="{FF2B5EF4-FFF2-40B4-BE49-F238E27FC236}">
                <a16:creationId xmlns:a16="http://schemas.microsoft.com/office/drawing/2014/main" id="{1F480699-CC44-B66D-5274-883E8DA12F4E}"/>
              </a:ext>
            </a:extLst>
          </p:cNvPr>
          <p:cNvSpPr/>
          <p:nvPr/>
        </p:nvSpPr>
        <p:spPr>
          <a:xfrm>
            <a:off x="4501700" y="3139004"/>
            <a:ext cx="1359173" cy="130474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sz="170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Arial"/>
              </a:rPr>
              <a:t>KOSZTY</a:t>
            </a:r>
          </a:p>
          <a:p>
            <a:pPr algn="ctr"/>
            <a:endParaRPr lang="pl-PL" sz="1700">
              <a:solidFill>
                <a:schemeClr val="tx1"/>
              </a:solidFill>
              <a:latin typeface="Trebuchet MS"/>
              <a:cs typeface="Arial"/>
            </a:endParaRPr>
          </a:p>
          <a:p>
            <a:pPr algn="ctr"/>
            <a:endParaRPr lang="pl-PL" sz="1700">
              <a:solidFill>
                <a:schemeClr val="tx1"/>
              </a:solidFill>
              <a:latin typeface="Trebuchet MS"/>
              <a:cs typeface="Arial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2E79597-BD75-62C8-CCAC-845A253F70BD}"/>
              </a:ext>
            </a:extLst>
          </p:cNvPr>
          <p:cNvSpPr/>
          <p:nvPr/>
        </p:nvSpPr>
        <p:spPr>
          <a:xfrm>
            <a:off x="5040086" y="918662"/>
            <a:ext cx="1536066" cy="14544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>
                    <a:lumMod val="50000"/>
                  </a:schemeClr>
                </a:solidFill>
                <a:latin typeface="Trebuchet MS"/>
                <a:cs typeface="Arial"/>
              </a:rPr>
              <a:t>Integracja systemów</a:t>
            </a: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42E1C-CB45-2AA9-6C00-C72F41F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8731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2"/>
                </a:solidFill>
              </a:rPr>
              <a:t>Struktura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kosztów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14A4288-D5A2-6576-B0A3-58DA7FB5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84" y="1648949"/>
            <a:ext cx="835982" cy="823066"/>
          </a:xfrm>
          <a:prstGeom prst="rect">
            <a:avLst/>
          </a:prstGeom>
        </p:spPr>
      </p:pic>
      <p:sp>
        <p:nvSpPr>
          <p:cNvPr id="15" name="Owal 14">
            <a:extLst>
              <a:ext uri="{FF2B5EF4-FFF2-40B4-BE49-F238E27FC236}">
                <a16:creationId xmlns:a16="http://schemas.microsoft.com/office/drawing/2014/main" id="{7290A17E-92DB-0411-7628-264F088FEC06}"/>
              </a:ext>
            </a:extLst>
          </p:cNvPr>
          <p:cNvSpPr/>
          <p:nvPr/>
        </p:nvSpPr>
        <p:spPr>
          <a:xfrm>
            <a:off x="6468835" y="4891947"/>
            <a:ext cx="1672137" cy="149524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>
                    <a:lumMod val="50000"/>
                  </a:schemeClr>
                </a:solidFill>
                <a:cs typeface="Arial"/>
              </a:rPr>
              <a:t>Integracja urządzeń</a:t>
            </a:r>
          </a:p>
          <a:p>
            <a:pPr algn="ctr"/>
            <a:endParaRPr lang="pl-PL">
              <a:solidFill>
                <a:schemeClr val="tx1"/>
              </a:solidFill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F780A5CB-ACF1-553B-E0E0-A67784E8CC46}"/>
              </a:ext>
            </a:extLst>
          </p:cNvPr>
          <p:cNvSpPr/>
          <p:nvPr/>
        </p:nvSpPr>
        <p:spPr>
          <a:xfrm>
            <a:off x="6849836" y="2252932"/>
            <a:ext cx="1821044" cy="164415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>
                    <a:lumMod val="50000"/>
                  </a:schemeClr>
                </a:solidFill>
                <a:latin typeface="Trebuchet MS"/>
                <a:cs typeface="Arial"/>
              </a:rPr>
              <a:t>Współpraca </a:t>
            </a:r>
            <a:endParaRPr lang="pl-PL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algn="ctr"/>
            <a:r>
              <a:rPr lang="pl-PL">
                <a:solidFill>
                  <a:schemeClr val="bg1">
                    <a:lumMod val="50000"/>
                  </a:schemeClr>
                </a:solidFill>
                <a:latin typeface="Trebuchet MS"/>
                <a:cs typeface="Arial"/>
              </a:rPr>
              <a:t>z dostawcami</a:t>
            </a:r>
            <a:endParaRPr lang="pl-PL">
              <a:solidFill>
                <a:schemeClr val="bg1">
                  <a:lumMod val="50000"/>
                </a:schemeClr>
              </a:solidFill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1B58DACB-565B-4EE7-5D03-F5E97943FB9B}"/>
              </a:ext>
            </a:extLst>
          </p:cNvPr>
          <p:cNvSpPr/>
          <p:nvPr/>
        </p:nvSpPr>
        <p:spPr>
          <a:xfrm>
            <a:off x="2348183" y="4694517"/>
            <a:ext cx="1660070" cy="164646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bg1">
                    <a:lumMod val="50000"/>
                  </a:schemeClr>
                </a:solidFill>
                <a:latin typeface="Trebuchet MS"/>
                <a:cs typeface="Arial"/>
              </a:rPr>
              <a:t>Sprzęt i komponenty</a:t>
            </a: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  <a:p>
            <a:pPr algn="ctr"/>
            <a:endParaRPr lang="pl-PL">
              <a:solidFill>
                <a:schemeClr val="tx1"/>
              </a:solidFill>
              <a:latin typeface="Trebuchet MS"/>
              <a:cs typeface="Arial"/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B04E6FB7-1A24-AC1F-C205-DA438891459B}"/>
              </a:ext>
            </a:extLst>
          </p:cNvPr>
          <p:cNvSpPr/>
          <p:nvPr/>
        </p:nvSpPr>
        <p:spPr>
          <a:xfrm>
            <a:off x="1989775" y="1962559"/>
            <a:ext cx="1622329" cy="15406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rgbClr val="2E83C3"/>
                </a:solidFill>
                <a:latin typeface="Trebuchet MS"/>
                <a:cs typeface="Arial"/>
              </a:rPr>
              <a:t>Utrzymanie i rozwój</a:t>
            </a:r>
          </a:p>
          <a:p>
            <a:pPr algn="ctr"/>
            <a:endParaRPr lang="pl-PL">
              <a:solidFill>
                <a:srgbClr val="2E83C3"/>
              </a:solidFill>
              <a:latin typeface="Trebuchet MS"/>
              <a:cs typeface="Arial"/>
            </a:endParaRPr>
          </a:p>
          <a:p>
            <a:pPr algn="ctr"/>
            <a:endParaRPr lang="pl-PL">
              <a:solidFill>
                <a:srgbClr val="2E83C3"/>
              </a:solidFill>
              <a:latin typeface="Trebuchet MS"/>
              <a:cs typeface="Arial"/>
            </a:endParaRPr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6DC19BE8-BD91-F775-8170-6EA5CE37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72" y="2865361"/>
            <a:ext cx="456432" cy="488512"/>
          </a:xfrm>
          <a:prstGeom prst="rect">
            <a:avLst/>
          </a:prstGeom>
        </p:spPr>
      </p:pic>
      <p:pic>
        <p:nvPicPr>
          <p:cNvPr id="4" name="Obraz 4">
            <a:extLst>
              <a:ext uri="{FF2B5EF4-FFF2-40B4-BE49-F238E27FC236}">
                <a16:creationId xmlns:a16="http://schemas.microsoft.com/office/drawing/2014/main" id="{A5F65594-EFB7-4F3A-DD3F-AA902C431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829" y="5677077"/>
            <a:ext cx="497252" cy="539257"/>
          </a:xfrm>
          <a:prstGeom prst="rect">
            <a:avLst/>
          </a:prstGeom>
        </p:spPr>
      </p:pic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55C2A9AA-2C1B-B985-6997-B9BFB0452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353" y="5636267"/>
            <a:ext cx="538074" cy="528451"/>
          </a:xfrm>
          <a:prstGeom prst="rect">
            <a:avLst/>
          </a:prstGeom>
        </p:spPr>
      </p:pic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C7158B7F-24BE-44A9-20A7-0F589BE0E638}"/>
              </a:ext>
            </a:extLst>
          </p:cNvPr>
          <p:cNvCxnSpPr/>
          <p:nvPr/>
        </p:nvCxnSpPr>
        <p:spPr>
          <a:xfrm flipV="1">
            <a:off x="5252408" y="2320609"/>
            <a:ext cx="389113" cy="80009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E9675479-18EA-F7EE-9509-F76415648C93}"/>
              </a:ext>
            </a:extLst>
          </p:cNvPr>
          <p:cNvCxnSpPr>
            <a:cxnSpLocks/>
          </p:cNvCxnSpPr>
          <p:nvPr/>
        </p:nvCxnSpPr>
        <p:spPr>
          <a:xfrm flipV="1">
            <a:off x="5842906" y="3165020"/>
            <a:ext cx="968828" cy="3238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B51E12FD-7C70-84A3-A0D8-7D09B38FA38A}"/>
              </a:ext>
            </a:extLst>
          </p:cNvPr>
          <p:cNvCxnSpPr>
            <a:cxnSpLocks/>
          </p:cNvCxnSpPr>
          <p:nvPr/>
        </p:nvCxnSpPr>
        <p:spPr>
          <a:xfrm>
            <a:off x="5706835" y="4210050"/>
            <a:ext cx="832757" cy="9280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4B49AD89-5C78-6006-852A-9EBA0F9F00A7}"/>
              </a:ext>
            </a:extLst>
          </p:cNvPr>
          <p:cNvCxnSpPr>
            <a:cxnSpLocks/>
          </p:cNvCxnSpPr>
          <p:nvPr/>
        </p:nvCxnSpPr>
        <p:spPr>
          <a:xfrm flipH="1">
            <a:off x="3804556" y="4269869"/>
            <a:ext cx="882512" cy="69129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A12F853D-A0D5-8201-AFA5-A6C98C084620}"/>
              </a:ext>
            </a:extLst>
          </p:cNvPr>
          <p:cNvCxnSpPr>
            <a:cxnSpLocks/>
          </p:cNvCxnSpPr>
          <p:nvPr/>
        </p:nvCxnSpPr>
        <p:spPr>
          <a:xfrm flipH="1" flipV="1">
            <a:off x="3573235" y="3056164"/>
            <a:ext cx="976993" cy="4463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Obraz 28">
            <a:extLst>
              <a:ext uri="{FF2B5EF4-FFF2-40B4-BE49-F238E27FC236}">
                <a16:creationId xmlns:a16="http://schemas.microsoft.com/office/drawing/2014/main" id="{7DDACA84-E69D-01BF-EB2B-47E493DA4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128" y="3111361"/>
            <a:ext cx="431939" cy="513582"/>
          </a:xfrm>
          <a:prstGeom prst="rect">
            <a:avLst/>
          </a:prstGeom>
        </p:spPr>
      </p:pic>
      <p:pic>
        <p:nvPicPr>
          <p:cNvPr id="31" name="Obraz 31">
            <a:extLst>
              <a:ext uri="{FF2B5EF4-FFF2-40B4-BE49-F238E27FC236}">
                <a16:creationId xmlns:a16="http://schemas.microsoft.com/office/drawing/2014/main" id="{27BD6755-D69F-0653-2CCF-271F578BF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589" y="3731848"/>
            <a:ext cx="553043" cy="53535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C51D13-247A-2569-7D14-AB6DDE56B7CD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5366713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Cost structure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2E1C-CB45-2AA9-6C00-C72F41F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8731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2"/>
                </a:solidFill>
              </a:rPr>
              <a:t>Struktura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przychodów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B1456B7-4E13-5110-9796-5A448AB441AE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2819609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Revenue streams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/>
          </a:p>
        </p:txBody>
      </p:sp>
      <p:pic>
        <p:nvPicPr>
          <p:cNvPr id="42" name="Picture 8" descr="Icon&#10;&#10;Description automatically generated">
            <a:extLst>
              <a:ext uri="{FF2B5EF4-FFF2-40B4-BE49-F238E27FC236}">
                <a16:creationId xmlns:a16="http://schemas.microsoft.com/office/drawing/2014/main" id="{EB0ADA87-710C-E425-7666-319B5B886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9" t="10071" r="10026" b="10540"/>
          <a:stretch/>
        </p:blipFill>
        <p:spPr>
          <a:xfrm>
            <a:off x="2049531" y="4813684"/>
            <a:ext cx="1120703" cy="1098296"/>
          </a:xfrm>
          <a:prstGeom prst="rect">
            <a:avLst/>
          </a:prstGeom>
        </p:spPr>
      </p:pic>
      <p:pic>
        <p:nvPicPr>
          <p:cNvPr id="46" name="Picture 46" descr="Icon&#10;&#10;Description automatically generated">
            <a:extLst>
              <a:ext uri="{FF2B5EF4-FFF2-40B4-BE49-F238E27FC236}">
                <a16:creationId xmlns:a16="http://schemas.microsoft.com/office/drawing/2014/main" id="{DDF2931E-12B4-B783-E759-08DAE00AB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18" t="12062" r="9903" b="13813"/>
          <a:stretch/>
        </p:blipFill>
        <p:spPr>
          <a:xfrm>
            <a:off x="6812227" y="2304774"/>
            <a:ext cx="1163429" cy="1090213"/>
          </a:xfrm>
          <a:prstGeom prst="rect">
            <a:avLst/>
          </a:prstGeom>
        </p:spPr>
      </p:pic>
      <p:sp>
        <p:nvSpPr>
          <p:cNvPr id="5" name="Google Shape;149;p2">
            <a:extLst>
              <a:ext uri="{FF2B5EF4-FFF2-40B4-BE49-F238E27FC236}">
                <a16:creationId xmlns:a16="http://schemas.microsoft.com/office/drawing/2014/main" id="{7678D033-E425-865F-E409-1320A9B26B3B}"/>
              </a:ext>
            </a:extLst>
          </p:cNvPr>
          <p:cNvSpPr txBox="1">
            <a:spLocks/>
          </p:cNvSpPr>
          <p:nvPr/>
        </p:nvSpPr>
        <p:spPr>
          <a:xfrm>
            <a:off x="6300002" y="1788374"/>
            <a:ext cx="2347741" cy="63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pl-PL" sz="2800">
                <a:solidFill>
                  <a:schemeClr val="accent2"/>
                </a:solidFill>
              </a:rPr>
              <a:t>faza rozwoju </a:t>
            </a:r>
          </a:p>
        </p:txBody>
      </p:sp>
      <p:sp>
        <p:nvSpPr>
          <p:cNvPr id="7" name="Google Shape;149;p2">
            <a:extLst>
              <a:ext uri="{FF2B5EF4-FFF2-40B4-BE49-F238E27FC236}">
                <a16:creationId xmlns:a16="http://schemas.microsoft.com/office/drawing/2014/main" id="{FF5198C4-B20C-3956-FB91-C7FB0C7AFEB4}"/>
              </a:ext>
            </a:extLst>
          </p:cNvPr>
          <p:cNvSpPr txBox="1">
            <a:spLocks/>
          </p:cNvSpPr>
          <p:nvPr/>
        </p:nvSpPr>
        <p:spPr>
          <a:xfrm>
            <a:off x="1190178" y="4239858"/>
            <a:ext cx="2998133" cy="80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pl-PL" sz="2800">
                <a:solidFill>
                  <a:schemeClr val="accent2"/>
                </a:solidFill>
              </a:rPr>
              <a:t>faza produkcyjna</a:t>
            </a:r>
          </a:p>
        </p:txBody>
      </p:sp>
      <p:sp>
        <p:nvSpPr>
          <p:cNvPr id="9" name="Google Shape;150;p2">
            <a:extLst>
              <a:ext uri="{FF2B5EF4-FFF2-40B4-BE49-F238E27FC236}">
                <a16:creationId xmlns:a16="http://schemas.microsoft.com/office/drawing/2014/main" id="{E3610E06-D64C-0F54-360F-5558E2475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782" y="2041590"/>
            <a:ext cx="4737649" cy="132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/>
              <a:t>Inwestorzy</a:t>
            </a:r>
          </a:p>
          <a:p>
            <a:pPr marL="342900" indent="-342900">
              <a:spcBef>
                <a:spcPts val="0"/>
              </a:spcBef>
              <a:buSzPts val="1440"/>
              <a:buChar char="►"/>
            </a:pPr>
            <a:r>
              <a:rPr lang="pl-PL"/>
              <a:t>Inkubatory przedsiębiorczości</a:t>
            </a:r>
          </a:p>
          <a:p>
            <a:pPr marL="342900" indent="-342900">
              <a:spcBef>
                <a:spcPts val="0"/>
              </a:spcBef>
              <a:buSzPts val="1440"/>
              <a:buChar char="►"/>
            </a:pPr>
            <a:r>
              <a:rPr lang="pl-PL"/>
              <a:t>Placówki badawcze</a:t>
            </a:r>
          </a:p>
        </p:txBody>
      </p:sp>
      <p:sp>
        <p:nvSpPr>
          <p:cNvPr id="11" name="Google Shape;150;p2">
            <a:extLst>
              <a:ext uri="{FF2B5EF4-FFF2-40B4-BE49-F238E27FC236}">
                <a16:creationId xmlns:a16="http://schemas.microsoft.com/office/drawing/2014/main" id="{9AA69799-5F2C-A295-C445-641ED50C03C0}"/>
              </a:ext>
            </a:extLst>
          </p:cNvPr>
          <p:cNvSpPr txBox="1">
            <a:spLocks/>
          </p:cNvSpPr>
          <p:nvPr/>
        </p:nvSpPr>
        <p:spPr>
          <a:xfrm>
            <a:off x="5190015" y="4564657"/>
            <a:ext cx="4801149" cy="17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>
              <a:spcBef>
                <a:spcPts val="0"/>
              </a:spcBef>
              <a:buSzPts val="1440"/>
              <a:buFont typeface="Noto Sans Symbols"/>
              <a:buChar char="►"/>
            </a:pPr>
            <a:r>
              <a:rPr lang="pl-PL"/>
              <a:t>System licencyjny</a:t>
            </a:r>
          </a:p>
          <a:p>
            <a:pPr marL="342900" indent="-342900">
              <a:spcBef>
                <a:spcPts val="0"/>
              </a:spcBef>
              <a:buSzPts val="1440"/>
              <a:buFont typeface="Noto Sans Symbols"/>
              <a:buChar char="►"/>
            </a:pPr>
            <a:r>
              <a:rPr lang="pl-PL"/>
              <a:t>Sprzedaż urządzeń</a:t>
            </a:r>
          </a:p>
          <a:p>
            <a:pPr marL="342900" indent="-342900">
              <a:spcBef>
                <a:spcPts val="0"/>
              </a:spcBef>
              <a:buSzPts val="1440"/>
              <a:buFont typeface="Noto Sans Symbols"/>
              <a:buChar char="►"/>
            </a:pPr>
            <a:r>
              <a:rPr lang="pl-PL"/>
              <a:t>Przyszłość: modele AI</a:t>
            </a:r>
          </a:p>
        </p:txBody>
      </p:sp>
    </p:spTree>
    <p:extLst>
      <p:ext uri="{BB962C8B-B14F-4D97-AF65-F5344CB8AC3E}">
        <p14:creationId xmlns:p14="http://schemas.microsoft.com/office/powerpoint/2010/main" val="47772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622B-EBA3-D764-6F01-9DA2F17C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Możliwe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kierunki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rozwoju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E8720-85D5-5672-38EE-44485E1A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369" y="2230935"/>
            <a:ext cx="8596668" cy="3880773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err="1"/>
              <a:t>Zbieranie</a:t>
            </a:r>
            <a:r>
              <a:rPr lang="en-US" sz="2400"/>
              <a:t> </a:t>
            </a:r>
            <a:r>
              <a:rPr lang="en-US" sz="2400" err="1"/>
              <a:t>danych</a:t>
            </a:r>
            <a:r>
              <a:rPr lang="en-US" sz="2400"/>
              <a:t> o </a:t>
            </a:r>
            <a:r>
              <a:rPr lang="en-US" sz="2400" err="1"/>
              <a:t>pacjentach</a:t>
            </a:r>
            <a:r>
              <a:rPr lang="en-US" sz="2400"/>
              <a:t> z </a:t>
            </a:r>
            <a:r>
              <a:rPr lang="en-US" sz="2400" err="1"/>
              <a:t>chorobami</a:t>
            </a:r>
            <a:r>
              <a:rPr lang="en-US" sz="2400"/>
              <a:t> </a:t>
            </a:r>
            <a:r>
              <a:rPr lang="en-US" sz="2400" err="1"/>
              <a:t>układu</a:t>
            </a:r>
            <a:r>
              <a:rPr lang="en-US" sz="2400"/>
              <a:t> </a:t>
            </a:r>
            <a:r>
              <a:rPr lang="en-US" sz="2400" err="1"/>
              <a:t>krążenia</a:t>
            </a:r>
            <a:endParaRPr lang="en-US" sz="2400"/>
          </a:p>
          <a:p>
            <a:endParaRPr lang="en-US" sz="2400"/>
          </a:p>
          <a:p>
            <a:r>
              <a:rPr lang="en-US" sz="2400" err="1"/>
              <a:t>Przygotowanie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sprzedaż</a:t>
            </a:r>
            <a:r>
              <a:rPr lang="en-US" sz="2400"/>
              <a:t> </a:t>
            </a:r>
            <a:r>
              <a:rPr lang="en-US" sz="2400" err="1"/>
              <a:t>wytrenowanych</a:t>
            </a:r>
            <a:r>
              <a:rPr lang="en-US" sz="2400"/>
              <a:t> </a:t>
            </a:r>
            <a:r>
              <a:rPr lang="en-US" sz="2400" err="1"/>
              <a:t>modeli</a:t>
            </a:r>
            <a:r>
              <a:rPr lang="en-US" sz="2400"/>
              <a:t> </a:t>
            </a:r>
            <a:r>
              <a:rPr lang="en-US" sz="2400" err="1"/>
              <a:t>sztucznej</a:t>
            </a:r>
            <a:r>
              <a:rPr lang="en-US" sz="2400"/>
              <a:t> </a:t>
            </a:r>
            <a:r>
              <a:rPr lang="en-US" sz="2400" err="1"/>
              <a:t>inteligencji</a:t>
            </a:r>
            <a:r>
              <a:rPr lang="en-US" sz="2400"/>
              <a:t> do </a:t>
            </a:r>
            <a:r>
              <a:rPr lang="en-US" sz="2400" err="1"/>
              <a:t>detekcji</a:t>
            </a:r>
            <a:r>
              <a:rPr lang="en-US" sz="2400"/>
              <a:t> </a:t>
            </a:r>
            <a:r>
              <a:rPr lang="en-US" sz="2400" err="1"/>
              <a:t>anomalii</a:t>
            </a:r>
            <a:endParaRPr lang="en-US" sz="2400"/>
          </a:p>
          <a:p>
            <a:endParaRPr lang="en-US" sz="2400"/>
          </a:p>
          <a:p>
            <a:r>
              <a:rPr lang="en-US" sz="2400"/>
              <a:t>Analiza </a:t>
            </a:r>
            <a:r>
              <a:rPr lang="en-US" sz="2400" err="1"/>
              <a:t>ryzyka</a:t>
            </a:r>
            <a:r>
              <a:rPr lang="en-US" sz="2400"/>
              <a:t> </a:t>
            </a:r>
            <a:r>
              <a:rPr lang="en-US" sz="2400" err="1"/>
              <a:t>na</a:t>
            </a:r>
            <a:r>
              <a:rPr lang="en-US" sz="2400"/>
              <a:t> </a:t>
            </a:r>
            <a:r>
              <a:rPr lang="en-US" sz="2400" err="1"/>
              <a:t>podstawie</a:t>
            </a:r>
            <a:r>
              <a:rPr lang="en-US" sz="2400"/>
              <a:t> </a:t>
            </a:r>
            <a:r>
              <a:rPr lang="en-US" sz="2400" err="1"/>
              <a:t>informacji</a:t>
            </a:r>
            <a:r>
              <a:rPr lang="en-US" sz="2400"/>
              <a:t> </a:t>
            </a:r>
            <a:r>
              <a:rPr lang="en-US" sz="2400" err="1"/>
              <a:t>demograficznych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athletic game&#10;&#10;Description automatically generated">
            <a:extLst>
              <a:ext uri="{FF2B5EF4-FFF2-40B4-BE49-F238E27FC236}">
                <a16:creationId xmlns:a16="http://schemas.microsoft.com/office/drawing/2014/main" id="{8AD6C267-FB6E-9D21-DBE1-C70860CC5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1" t="23346" r="23107" b="23541"/>
          <a:stretch/>
        </p:blipFill>
        <p:spPr>
          <a:xfrm>
            <a:off x="7560651" y="466337"/>
            <a:ext cx="1470148" cy="14569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F76AC55-9484-D623-2BA1-CB36F3E07CCD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5366713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What's next</a:t>
            </a:r>
            <a:endParaRPr lang="en-US"/>
          </a:p>
          <a:p>
            <a:pPr marL="13716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4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7FFB-B6DC-A74A-91CC-BB9CF2FB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Live demo - Expo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DBAE41-A301-964B-467B-0332B361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9" y="2161705"/>
            <a:ext cx="3502860" cy="343195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432FC5-7951-1FEA-F71D-2367CB47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99" y="2206367"/>
            <a:ext cx="3354104" cy="3343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FF019-9A3E-361D-A884-5808795AD913}"/>
              </a:ext>
            </a:extLst>
          </p:cNvPr>
          <p:cNvSpPr txBox="1"/>
          <p:nvPr/>
        </p:nvSpPr>
        <p:spPr>
          <a:xfrm>
            <a:off x="1781189" y="1730115"/>
            <a:ext cx="17235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Google Play: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CBD8E-0E4A-F774-4ADD-24837EF8E844}"/>
              </a:ext>
            </a:extLst>
          </p:cNvPr>
          <p:cNvSpPr txBox="1"/>
          <p:nvPr/>
        </p:nvSpPr>
        <p:spPr>
          <a:xfrm>
            <a:off x="6634196" y="1730115"/>
            <a:ext cx="17235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Apple Store:</a:t>
            </a:r>
          </a:p>
        </p:txBody>
      </p:sp>
    </p:spTree>
    <p:extLst>
      <p:ext uri="{BB962C8B-B14F-4D97-AF65-F5344CB8AC3E}">
        <p14:creationId xmlns:p14="http://schemas.microsoft.com/office/powerpoint/2010/main" val="113132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SzPts val="3600"/>
            </a:pPr>
            <a:r>
              <a:rPr lang="pl-PL">
                <a:solidFill>
                  <a:schemeClr val="accent2"/>
                </a:solidFill>
              </a:rPr>
              <a:t>Definicja problemu</a:t>
            </a:r>
          </a:p>
        </p:txBody>
      </p:sp>
      <p:sp>
        <p:nvSpPr>
          <p:cNvPr id="150" name="Google Shape;150;p2"/>
          <p:cNvSpPr txBox="1">
            <a:spLocks noGrp="1"/>
          </p:cNvSpPr>
          <p:nvPr>
            <p:ph type="body" idx="1"/>
          </p:nvPr>
        </p:nvSpPr>
        <p:spPr>
          <a:xfrm>
            <a:off x="4748018" y="1783847"/>
            <a:ext cx="5273049" cy="149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l-PL" sz="2000"/>
              <a:t>Niewykupowane recepty</a:t>
            </a:r>
          </a:p>
          <a:p>
            <a:pPr marL="342900" indent="-342900"/>
            <a:r>
              <a:rPr lang="pl-PL" sz="2000"/>
              <a:t>Nieregularne przyjmowanie leków</a:t>
            </a:r>
          </a:p>
          <a:p>
            <a:pPr marL="342900" indent="-342900"/>
            <a:r>
              <a:rPr lang="pl-PL" sz="2000"/>
              <a:t>Konieczność samodzielnego badania się</a:t>
            </a:r>
          </a:p>
        </p:txBody>
      </p:sp>
      <p:sp>
        <p:nvSpPr>
          <p:cNvPr id="4" name="Google Shape;150;p2">
            <a:extLst>
              <a:ext uri="{FF2B5EF4-FFF2-40B4-BE49-F238E27FC236}">
                <a16:creationId xmlns:a16="http://schemas.microsoft.com/office/drawing/2014/main" id="{FA7763DF-4426-F45A-0C4A-72FBD3A7ED34}"/>
              </a:ext>
            </a:extLst>
          </p:cNvPr>
          <p:cNvSpPr txBox="1">
            <a:spLocks/>
          </p:cNvSpPr>
          <p:nvPr/>
        </p:nvSpPr>
        <p:spPr>
          <a:xfrm>
            <a:off x="272381" y="3829907"/>
            <a:ext cx="4597953" cy="15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pl-PL" sz="2000"/>
              <a:t>Brak historii pomiarów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pl-PL" sz="2000"/>
              <a:t>Trudność komunikacji z pacjentem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pl-PL" sz="2000"/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pl-PL" sz="2000"/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endParaRPr lang="pl-PL" sz="2000"/>
          </a:p>
          <a:p>
            <a:pPr marL="342900" indent="-342900">
              <a:spcBef>
                <a:spcPts val="0"/>
              </a:spcBef>
            </a:pPr>
            <a:endParaRPr lang="pl-PL" sz="2000"/>
          </a:p>
          <a:p>
            <a:pPr marL="342900" indent="-342900"/>
            <a:endParaRPr lang="pl-PL" sz="2000"/>
          </a:p>
          <a:p>
            <a:pPr marL="342900" indent="-250825">
              <a:buNone/>
            </a:pPr>
            <a:endParaRPr lang="pl-PL" sz="2000"/>
          </a:p>
        </p:txBody>
      </p:sp>
      <p:sp>
        <p:nvSpPr>
          <p:cNvPr id="3" name="Google Shape;149;p2">
            <a:extLst>
              <a:ext uri="{FF2B5EF4-FFF2-40B4-BE49-F238E27FC236}">
                <a16:creationId xmlns:a16="http://schemas.microsoft.com/office/drawing/2014/main" id="{E8D0D95F-094B-CD77-A577-721B06A46AEE}"/>
              </a:ext>
            </a:extLst>
          </p:cNvPr>
          <p:cNvSpPr txBox="1">
            <a:spLocks/>
          </p:cNvSpPr>
          <p:nvPr/>
        </p:nvSpPr>
        <p:spPr>
          <a:xfrm>
            <a:off x="2526564" y="2181880"/>
            <a:ext cx="1477984" cy="5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pl-PL" sz="2800">
                <a:solidFill>
                  <a:schemeClr val="accent2"/>
                </a:solidFill>
              </a:rPr>
              <a:t>pacjent</a:t>
            </a:r>
          </a:p>
        </p:txBody>
      </p:sp>
      <p:sp>
        <p:nvSpPr>
          <p:cNvPr id="5" name="Google Shape;149;p2">
            <a:extLst>
              <a:ext uri="{FF2B5EF4-FFF2-40B4-BE49-F238E27FC236}">
                <a16:creationId xmlns:a16="http://schemas.microsoft.com/office/drawing/2014/main" id="{7F1FF96A-0008-C06D-691F-D8C14DFB6374}"/>
              </a:ext>
            </a:extLst>
          </p:cNvPr>
          <p:cNvSpPr txBox="1">
            <a:spLocks/>
          </p:cNvSpPr>
          <p:nvPr/>
        </p:nvSpPr>
        <p:spPr>
          <a:xfrm>
            <a:off x="5213897" y="3830052"/>
            <a:ext cx="1227327" cy="5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pl-PL" sz="2800">
                <a:solidFill>
                  <a:schemeClr val="accent2"/>
                </a:solidFill>
              </a:rPr>
              <a:t>lekarz</a:t>
            </a:r>
          </a:p>
        </p:txBody>
      </p:sp>
      <p:pic>
        <p:nvPicPr>
          <p:cNvPr id="20" name="Obraz 23">
            <a:extLst>
              <a:ext uri="{FF2B5EF4-FFF2-40B4-BE49-F238E27FC236}">
                <a16:creationId xmlns:a16="http://schemas.microsoft.com/office/drawing/2014/main" id="{AB179811-9C72-3D11-3846-471EF017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327" y="3609968"/>
            <a:ext cx="981904" cy="990663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16791740-5075-B5C1-E9CC-069DF9E64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2" t="7229" r="19512" b="9304"/>
          <a:stretch/>
        </p:blipFill>
        <p:spPr>
          <a:xfrm>
            <a:off x="1327558" y="1877960"/>
            <a:ext cx="844990" cy="1161211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7A7D089D-080F-9C16-BD85-59E19E644B57}"/>
              </a:ext>
            </a:extLst>
          </p:cNvPr>
          <p:cNvSpPr txBox="1">
            <a:spLocks/>
          </p:cNvSpPr>
          <p:nvPr/>
        </p:nvSpPr>
        <p:spPr>
          <a:xfrm>
            <a:off x="2526564" y="5347110"/>
            <a:ext cx="1477984" cy="5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l-PL" sz="2800">
                <a:solidFill>
                  <a:schemeClr val="accent2"/>
                </a:solidFill>
              </a:rPr>
              <a:t>system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Google Shape;150;p2">
            <a:extLst>
              <a:ext uri="{FF2B5EF4-FFF2-40B4-BE49-F238E27FC236}">
                <a16:creationId xmlns:a16="http://schemas.microsoft.com/office/drawing/2014/main" id="{7E64BC9D-4C64-F761-B76A-9FFBF39CC820}"/>
              </a:ext>
            </a:extLst>
          </p:cNvPr>
          <p:cNvSpPr txBox="1">
            <a:spLocks/>
          </p:cNvSpPr>
          <p:nvPr/>
        </p:nvSpPr>
        <p:spPr>
          <a:xfrm>
            <a:off x="4745886" y="5247615"/>
            <a:ext cx="4797380" cy="112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pl-PL" sz="2000"/>
              <a:t>Zbyt późne diagnozowanie schorzeń 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pl-PL" sz="2000"/>
              <a:t>Olbrzymie koszty leczenia IOK</a:t>
            </a:r>
          </a:p>
          <a:p>
            <a:pPr marL="342900" indent="-250825">
              <a:buNone/>
            </a:pPr>
            <a:endParaRPr lang="pl-PL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41966F4C-2091-A694-EDC8-F4AC5D51C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3" t="8286" r="6286" b="8571"/>
          <a:stretch/>
        </p:blipFill>
        <p:spPr>
          <a:xfrm>
            <a:off x="1267518" y="5166678"/>
            <a:ext cx="972812" cy="94938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D82007-BF36-5063-3440-BC06C5F67DE5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2819609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Problem definition</a:t>
            </a:r>
          </a:p>
          <a:p>
            <a:pPr marL="13716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622B-EBA3-D764-6F01-9DA2F17C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388"/>
          </a:xfrm>
        </p:spPr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Kluczowe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funkcjonalności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rozwiązania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1" name="Obraz 11" descr="Obraz zawierający tekst, monitor, sprzęt elektroniczny, telefon&#10;&#10;Opis wygenerowany automatycznie">
            <a:extLst>
              <a:ext uri="{FF2B5EF4-FFF2-40B4-BE49-F238E27FC236}">
                <a16:creationId xmlns:a16="http://schemas.microsoft.com/office/drawing/2014/main" id="{7994C143-1904-53BA-4049-643E3DD2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56" y="3630181"/>
            <a:ext cx="599690" cy="1021898"/>
          </a:xfrm>
          <a:prstGeom prst="rect">
            <a:avLst/>
          </a:prstGeom>
        </p:spPr>
      </p:pic>
      <p:sp>
        <p:nvSpPr>
          <p:cNvPr id="26" name="Dymek mowy: prostokąt z zaokrąglonymi rogami 25">
            <a:extLst>
              <a:ext uri="{FF2B5EF4-FFF2-40B4-BE49-F238E27FC236}">
                <a16:creationId xmlns:a16="http://schemas.microsoft.com/office/drawing/2014/main" id="{07B912DF-7D60-0E01-0268-B453D2CDCEAF}"/>
              </a:ext>
            </a:extLst>
          </p:cNvPr>
          <p:cNvSpPr/>
          <p:nvPr/>
        </p:nvSpPr>
        <p:spPr>
          <a:xfrm>
            <a:off x="5419546" y="2164885"/>
            <a:ext cx="1738312" cy="857249"/>
          </a:xfrm>
          <a:prstGeom prst="wedgeRoundRectCallout">
            <a:avLst/>
          </a:prstGeom>
          <a:solidFill>
            <a:srgbClr val="64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cs typeface="Arial"/>
              </a:rPr>
              <a:t>Pora zrobić nowy pomiar!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27" name="Dymek mowy: prostokąt z zaokrąglonymi rogami 26">
            <a:extLst>
              <a:ext uri="{FF2B5EF4-FFF2-40B4-BE49-F238E27FC236}">
                <a16:creationId xmlns:a16="http://schemas.microsoft.com/office/drawing/2014/main" id="{A0F78AA1-5B72-0CA4-3418-E5314A680B6F}"/>
              </a:ext>
            </a:extLst>
          </p:cNvPr>
          <p:cNvSpPr/>
          <p:nvPr/>
        </p:nvSpPr>
        <p:spPr>
          <a:xfrm>
            <a:off x="5421161" y="3629353"/>
            <a:ext cx="1738312" cy="85724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cs typeface="Arial"/>
              </a:rPr>
              <a:t>Masz receptę do wykupienia!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28" name="Dymek mowy: prostokąt z zaokrąglonymi rogami 27">
            <a:extLst>
              <a:ext uri="{FF2B5EF4-FFF2-40B4-BE49-F238E27FC236}">
                <a16:creationId xmlns:a16="http://schemas.microsoft.com/office/drawing/2014/main" id="{4E6F8615-409E-F40A-35B4-FFF8EDD2E96A}"/>
              </a:ext>
            </a:extLst>
          </p:cNvPr>
          <p:cNvSpPr/>
          <p:nvPr/>
        </p:nvSpPr>
        <p:spPr>
          <a:xfrm>
            <a:off x="5429435" y="5073844"/>
            <a:ext cx="1738312" cy="85724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>
                <a:solidFill>
                  <a:schemeClr val="tx1"/>
                </a:solidFill>
                <a:cs typeface="Arial"/>
              </a:rPr>
              <a:t>Pora przyjąć lek!</a:t>
            </a:r>
          </a:p>
        </p:txBody>
      </p:sp>
      <p:pic>
        <p:nvPicPr>
          <p:cNvPr id="4" name="Picture 21" descr="Icon&#10;&#10;Description automatically generated">
            <a:extLst>
              <a:ext uri="{FF2B5EF4-FFF2-40B4-BE49-F238E27FC236}">
                <a16:creationId xmlns:a16="http://schemas.microsoft.com/office/drawing/2014/main" id="{1F405B7A-EDA7-E31E-00E0-2656B60C5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2" t="7229" r="19512" b="9304"/>
          <a:stretch/>
        </p:blipFill>
        <p:spPr>
          <a:xfrm>
            <a:off x="8512272" y="3475776"/>
            <a:ext cx="844990" cy="1161211"/>
          </a:xfrm>
          <a:prstGeom prst="rect">
            <a:avLst/>
          </a:prstGeom>
        </p:spPr>
      </p:pic>
      <p:cxnSp>
        <p:nvCxnSpPr>
          <p:cNvPr id="7" name="Łącznik: zakrzywiony 6">
            <a:extLst>
              <a:ext uri="{FF2B5EF4-FFF2-40B4-BE49-F238E27FC236}">
                <a16:creationId xmlns:a16="http://schemas.microsoft.com/office/drawing/2014/main" id="{28002BB2-2D17-8107-2217-4B65362FFE3A}"/>
              </a:ext>
            </a:extLst>
          </p:cNvPr>
          <p:cNvCxnSpPr>
            <a:cxnSpLocks/>
          </p:cNvCxnSpPr>
          <p:nvPr/>
        </p:nvCxnSpPr>
        <p:spPr>
          <a:xfrm flipV="1">
            <a:off x="4159477" y="2584806"/>
            <a:ext cx="1120526" cy="1178344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: zakrzywiony 8">
            <a:extLst>
              <a:ext uri="{FF2B5EF4-FFF2-40B4-BE49-F238E27FC236}">
                <a16:creationId xmlns:a16="http://schemas.microsoft.com/office/drawing/2014/main" id="{7A05C779-2590-C6F4-7FF4-75796C325C4A}"/>
              </a:ext>
            </a:extLst>
          </p:cNvPr>
          <p:cNvCxnSpPr>
            <a:cxnSpLocks/>
          </p:cNvCxnSpPr>
          <p:nvPr/>
        </p:nvCxnSpPr>
        <p:spPr>
          <a:xfrm>
            <a:off x="4244144" y="4137575"/>
            <a:ext cx="1043214" cy="5021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: zakrzywiony 11">
            <a:extLst>
              <a:ext uri="{FF2B5EF4-FFF2-40B4-BE49-F238E27FC236}">
                <a16:creationId xmlns:a16="http://schemas.microsoft.com/office/drawing/2014/main" id="{28632717-3EC7-7F26-8089-84502AABA704}"/>
              </a:ext>
            </a:extLst>
          </p:cNvPr>
          <p:cNvCxnSpPr>
            <a:cxnSpLocks/>
          </p:cNvCxnSpPr>
          <p:nvPr/>
        </p:nvCxnSpPr>
        <p:spPr>
          <a:xfrm>
            <a:off x="4212394" y="4498561"/>
            <a:ext cx="1074156" cy="1112449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CE9EEF65-9C08-BDE1-98A2-5639CAF8E4FB}"/>
              </a:ext>
            </a:extLst>
          </p:cNvPr>
          <p:cNvCxnSpPr>
            <a:cxnSpLocks/>
          </p:cNvCxnSpPr>
          <p:nvPr/>
        </p:nvCxnSpPr>
        <p:spPr>
          <a:xfrm>
            <a:off x="7244025" y="2589706"/>
            <a:ext cx="1201402" cy="1113210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: zakrzywiony 15">
            <a:extLst>
              <a:ext uri="{FF2B5EF4-FFF2-40B4-BE49-F238E27FC236}">
                <a16:creationId xmlns:a16="http://schemas.microsoft.com/office/drawing/2014/main" id="{CAF09C5D-D3FE-5A3B-E076-5568DACA3DF6}"/>
              </a:ext>
            </a:extLst>
          </p:cNvPr>
          <p:cNvCxnSpPr>
            <a:cxnSpLocks/>
          </p:cNvCxnSpPr>
          <p:nvPr/>
        </p:nvCxnSpPr>
        <p:spPr>
          <a:xfrm flipV="1">
            <a:off x="7300641" y="4033888"/>
            <a:ext cx="1110468" cy="38629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: zakrzywiony 17">
            <a:extLst>
              <a:ext uri="{FF2B5EF4-FFF2-40B4-BE49-F238E27FC236}">
                <a16:creationId xmlns:a16="http://schemas.microsoft.com/office/drawing/2014/main" id="{1D0E3B7E-95D6-4E51-C337-824C59180799}"/>
              </a:ext>
            </a:extLst>
          </p:cNvPr>
          <p:cNvCxnSpPr>
            <a:cxnSpLocks/>
          </p:cNvCxnSpPr>
          <p:nvPr/>
        </p:nvCxnSpPr>
        <p:spPr>
          <a:xfrm flipV="1">
            <a:off x="7241312" y="4350138"/>
            <a:ext cx="1173374" cy="1160434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0B15B9-98DF-3DB8-843F-B63444CC548C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2819609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Key Activities</a:t>
            </a:r>
            <a:endParaRPr lang="en-US"/>
          </a:p>
          <a:p>
            <a:pPr marL="137160" indent="0">
              <a:buNone/>
            </a:pPr>
            <a:endParaRPr lang="en-US"/>
          </a:p>
        </p:txBody>
      </p:sp>
      <p:pic>
        <p:nvPicPr>
          <p:cNvPr id="3" name="Obraz 7">
            <a:extLst>
              <a:ext uri="{FF2B5EF4-FFF2-40B4-BE49-F238E27FC236}">
                <a16:creationId xmlns:a16="http://schemas.microsoft.com/office/drawing/2014/main" id="{C64EFA17-9B8E-BF1A-15E8-9E997265C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141" y="2239433"/>
            <a:ext cx="954617" cy="1087967"/>
          </a:xfrm>
          <a:prstGeom prst="rect">
            <a:avLst/>
          </a:prstGeom>
        </p:spPr>
      </p:pic>
      <p:sp>
        <p:nvSpPr>
          <p:cNvPr id="8" name="Google Shape;149;p2">
            <a:extLst>
              <a:ext uri="{FF2B5EF4-FFF2-40B4-BE49-F238E27FC236}">
                <a16:creationId xmlns:a16="http://schemas.microsoft.com/office/drawing/2014/main" id="{80F75FB7-EEC7-B038-304B-02C8FF7FB1C6}"/>
              </a:ext>
            </a:extLst>
          </p:cNvPr>
          <p:cNvSpPr txBox="1">
            <a:spLocks/>
          </p:cNvSpPr>
          <p:nvPr/>
        </p:nvSpPr>
        <p:spPr>
          <a:xfrm>
            <a:off x="603442" y="5822692"/>
            <a:ext cx="3645682" cy="128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pl-PL" sz="1800">
                <a:solidFill>
                  <a:schemeClr val="accent2"/>
                </a:solidFill>
              </a:rPr>
              <a:t>około 54.05% </a:t>
            </a:r>
          </a:p>
          <a:p>
            <a:pPr>
              <a:buSzPts val="3600"/>
            </a:pPr>
            <a:r>
              <a:rPr lang="pl-PL" sz="1800">
                <a:solidFill>
                  <a:schemeClr val="accent2"/>
                </a:solidFill>
              </a:rPr>
              <a:t>niezrealizowanych recept!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A7484B2-B808-9F2C-DDDF-766A8E2FA524}"/>
              </a:ext>
            </a:extLst>
          </p:cNvPr>
          <p:cNvSpPr txBox="1"/>
          <p:nvPr/>
        </p:nvSpPr>
        <p:spPr>
          <a:xfrm>
            <a:off x="518583" y="6466416"/>
            <a:ext cx="5577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solidFill>
                  <a:schemeClr val="tx2">
                    <a:lumMod val="50000"/>
                  </a:schemeClr>
                </a:solidFill>
              </a:rPr>
              <a:t>*  Dane na podstawie https://ezdrowie.gov.pl/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1DFD1AE-C588-6A0E-7890-ABD5D63FF0EC}"/>
              </a:ext>
            </a:extLst>
          </p:cNvPr>
          <p:cNvSpPr txBox="1"/>
          <p:nvPr/>
        </p:nvSpPr>
        <p:spPr>
          <a:xfrm>
            <a:off x="1949507" y="5762987"/>
            <a:ext cx="359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>
                <a:solidFill>
                  <a:schemeClr val="tx2">
                    <a:lumMod val="50000"/>
                  </a:schemeClr>
                </a:solidFill>
              </a:rPr>
              <a:t>*</a:t>
            </a:r>
          </a:p>
        </p:txBody>
      </p:sp>
      <p:cxnSp>
        <p:nvCxnSpPr>
          <p:cNvPr id="19" name="Łącznik: zakrzywiony 18">
            <a:extLst>
              <a:ext uri="{FF2B5EF4-FFF2-40B4-BE49-F238E27FC236}">
                <a16:creationId xmlns:a16="http://schemas.microsoft.com/office/drawing/2014/main" id="{327077D0-57B4-95F4-6133-0E704A1F62DF}"/>
              </a:ext>
            </a:extLst>
          </p:cNvPr>
          <p:cNvCxnSpPr>
            <a:cxnSpLocks/>
          </p:cNvCxnSpPr>
          <p:nvPr/>
        </p:nvCxnSpPr>
        <p:spPr>
          <a:xfrm>
            <a:off x="2656643" y="2842400"/>
            <a:ext cx="824193" cy="1298155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0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622B-EBA3-D764-6F01-9DA2F17C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Propozycja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wartości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4" name="Obraz 5" descr="Obraz zawierający tekst, iPod, grafika wektorowa&#10;&#10;Opis wygenerowany automatycznie">
            <a:extLst>
              <a:ext uri="{FF2B5EF4-FFF2-40B4-BE49-F238E27FC236}">
                <a16:creationId xmlns:a16="http://schemas.microsoft.com/office/drawing/2014/main" id="{37167110-C499-6809-1574-FD3554D9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50" y="5347363"/>
            <a:ext cx="1087273" cy="89145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B18CD5E2-2184-4CEB-1633-04B3BA30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317" y="4258461"/>
            <a:ext cx="942242" cy="922189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9195EFCA-9B00-689A-4E88-C5D8C3A43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153" y="2846077"/>
            <a:ext cx="828385" cy="839315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2E2DA02-BA60-DEF0-1176-56B980820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818" y="1719938"/>
            <a:ext cx="1317243" cy="834323"/>
          </a:xfrm>
          <a:prstGeom prst="rect">
            <a:avLst/>
          </a:prstGeom>
        </p:spPr>
      </p:pic>
      <p:pic>
        <p:nvPicPr>
          <p:cNvPr id="11" name="Obraz 11" descr="Obraz zawierający tekst, monitor, sprzęt elektroniczny, telefon&#10;&#10;Opis wygenerowany automatycznie">
            <a:extLst>
              <a:ext uri="{FF2B5EF4-FFF2-40B4-BE49-F238E27FC236}">
                <a16:creationId xmlns:a16="http://schemas.microsoft.com/office/drawing/2014/main" id="{7994C143-1904-53BA-4049-643E3DD28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785" y="3443761"/>
            <a:ext cx="599690" cy="1021898"/>
          </a:xfrm>
          <a:prstGeom prst="rect">
            <a:avLst/>
          </a:prstGeom>
        </p:spPr>
      </p:pic>
      <p:cxnSp>
        <p:nvCxnSpPr>
          <p:cNvPr id="12" name="Łącznik: zakrzywiony 11">
            <a:extLst>
              <a:ext uri="{FF2B5EF4-FFF2-40B4-BE49-F238E27FC236}">
                <a16:creationId xmlns:a16="http://schemas.microsoft.com/office/drawing/2014/main" id="{2AF70098-E1DE-8CF9-51B1-33488EBD615C}"/>
              </a:ext>
            </a:extLst>
          </p:cNvPr>
          <p:cNvCxnSpPr/>
          <p:nvPr/>
        </p:nvCxnSpPr>
        <p:spPr>
          <a:xfrm>
            <a:off x="3690327" y="2650102"/>
            <a:ext cx="622584" cy="940312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: zakrzywiony 12">
            <a:extLst>
              <a:ext uri="{FF2B5EF4-FFF2-40B4-BE49-F238E27FC236}">
                <a16:creationId xmlns:a16="http://schemas.microsoft.com/office/drawing/2014/main" id="{682CB307-5564-8868-9D71-82F7B5242387}"/>
              </a:ext>
            </a:extLst>
          </p:cNvPr>
          <p:cNvCxnSpPr>
            <a:cxnSpLocks/>
          </p:cNvCxnSpPr>
          <p:nvPr/>
        </p:nvCxnSpPr>
        <p:spPr>
          <a:xfrm>
            <a:off x="2845985" y="3261747"/>
            <a:ext cx="1468384" cy="520992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F748ED33-BD6E-F957-CBCB-29880EFF6151}"/>
              </a:ext>
            </a:extLst>
          </p:cNvPr>
          <p:cNvCxnSpPr>
            <a:cxnSpLocks/>
          </p:cNvCxnSpPr>
          <p:nvPr/>
        </p:nvCxnSpPr>
        <p:spPr>
          <a:xfrm flipV="1">
            <a:off x="2843435" y="3991119"/>
            <a:ext cx="1470936" cy="627849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: zakrzywiony 14">
            <a:extLst>
              <a:ext uri="{FF2B5EF4-FFF2-40B4-BE49-F238E27FC236}">
                <a16:creationId xmlns:a16="http://schemas.microsoft.com/office/drawing/2014/main" id="{8C59E400-F758-2501-2E75-9F704C4CEDF9}"/>
              </a:ext>
            </a:extLst>
          </p:cNvPr>
          <p:cNvCxnSpPr>
            <a:cxnSpLocks/>
          </p:cNvCxnSpPr>
          <p:nvPr/>
        </p:nvCxnSpPr>
        <p:spPr>
          <a:xfrm flipV="1">
            <a:off x="3714228" y="4183808"/>
            <a:ext cx="600142" cy="1250807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az 16">
            <a:extLst>
              <a:ext uri="{FF2B5EF4-FFF2-40B4-BE49-F238E27FC236}">
                <a16:creationId xmlns:a16="http://schemas.microsoft.com/office/drawing/2014/main" id="{BD322F81-BA34-5F71-D3BF-B20E31318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029499" y="2566605"/>
            <a:ext cx="166989" cy="246993"/>
          </a:xfrm>
          <a:prstGeom prst="rect">
            <a:avLst/>
          </a:prstGeom>
        </p:spPr>
      </p:pic>
      <p:pic>
        <p:nvPicPr>
          <p:cNvPr id="18" name="Obraz 16">
            <a:extLst>
              <a:ext uri="{FF2B5EF4-FFF2-40B4-BE49-F238E27FC236}">
                <a16:creationId xmlns:a16="http://schemas.microsoft.com/office/drawing/2014/main" id="{E58F5461-4A68-C671-B104-6A5446D42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3407636" y="3013294"/>
            <a:ext cx="166989" cy="246993"/>
          </a:xfrm>
          <a:prstGeom prst="rect">
            <a:avLst/>
          </a:prstGeom>
        </p:spPr>
      </p:pic>
      <p:pic>
        <p:nvPicPr>
          <p:cNvPr id="19" name="Obraz 16">
            <a:extLst>
              <a:ext uri="{FF2B5EF4-FFF2-40B4-BE49-F238E27FC236}">
                <a16:creationId xmlns:a16="http://schemas.microsoft.com/office/drawing/2014/main" id="{BBD7E2E9-9EBF-36ED-780C-D37F45B46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3258738" y="4011776"/>
            <a:ext cx="166989" cy="246993"/>
          </a:xfrm>
          <a:prstGeom prst="rect">
            <a:avLst/>
          </a:prstGeom>
        </p:spPr>
      </p:pic>
      <p:pic>
        <p:nvPicPr>
          <p:cNvPr id="20" name="Obraz 16">
            <a:extLst>
              <a:ext uri="{FF2B5EF4-FFF2-40B4-BE49-F238E27FC236}">
                <a16:creationId xmlns:a16="http://schemas.microsoft.com/office/drawing/2014/main" id="{BE55F587-6E7F-CA52-A003-6581298AD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3657395" y="4781851"/>
            <a:ext cx="166989" cy="246993"/>
          </a:xfrm>
          <a:prstGeom prst="rect">
            <a:avLst/>
          </a:prstGeom>
        </p:spPr>
      </p:pic>
      <p:cxnSp>
        <p:nvCxnSpPr>
          <p:cNvPr id="21" name="Łącznik: zakrzywiony 20">
            <a:extLst>
              <a:ext uri="{FF2B5EF4-FFF2-40B4-BE49-F238E27FC236}">
                <a16:creationId xmlns:a16="http://schemas.microsoft.com/office/drawing/2014/main" id="{94652F6F-963F-4D0C-29D4-AD8CD0D44B81}"/>
              </a:ext>
            </a:extLst>
          </p:cNvPr>
          <p:cNvCxnSpPr/>
          <p:nvPr/>
        </p:nvCxnSpPr>
        <p:spPr>
          <a:xfrm flipV="1">
            <a:off x="5087829" y="3382031"/>
            <a:ext cx="739227" cy="60084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Obraz 23">
            <a:extLst>
              <a:ext uri="{FF2B5EF4-FFF2-40B4-BE49-F238E27FC236}">
                <a16:creationId xmlns:a16="http://schemas.microsoft.com/office/drawing/2014/main" id="{71279C4A-CAC7-BF2F-907F-61B87FA6D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085" y="3255551"/>
            <a:ext cx="1052787" cy="1061546"/>
          </a:xfrm>
          <a:prstGeom prst="rect">
            <a:avLst/>
          </a:prstGeom>
        </p:spPr>
      </p:pic>
      <p:pic>
        <p:nvPicPr>
          <p:cNvPr id="24" name="Obraz 24">
            <a:extLst>
              <a:ext uri="{FF2B5EF4-FFF2-40B4-BE49-F238E27FC236}">
                <a16:creationId xmlns:a16="http://schemas.microsoft.com/office/drawing/2014/main" id="{8054F466-72F5-8534-B931-A1D89F071F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9910" y="2841026"/>
            <a:ext cx="1403133" cy="1060988"/>
          </a:xfrm>
          <a:prstGeom prst="rect">
            <a:avLst/>
          </a:prstGeom>
        </p:spPr>
      </p:pic>
      <p:cxnSp>
        <p:nvCxnSpPr>
          <p:cNvPr id="25" name="Łącznik: zakrzywiony 24">
            <a:extLst>
              <a:ext uri="{FF2B5EF4-FFF2-40B4-BE49-F238E27FC236}">
                <a16:creationId xmlns:a16="http://schemas.microsoft.com/office/drawing/2014/main" id="{F1DF7E2A-BD8F-1D64-4C12-A4A85A8B87CB}"/>
              </a:ext>
            </a:extLst>
          </p:cNvPr>
          <p:cNvCxnSpPr>
            <a:cxnSpLocks/>
          </p:cNvCxnSpPr>
          <p:nvPr/>
        </p:nvCxnSpPr>
        <p:spPr>
          <a:xfrm>
            <a:off x="6927139" y="3378527"/>
            <a:ext cx="712951" cy="56405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956C35-1151-5B32-EC40-4BF2920C04AE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2819609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Value proposition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053922-8689-3EE1-0894-F9C69323C6D7}"/>
              </a:ext>
            </a:extLst>
          </p:cNvPr>
          <p:cNvGrpSpPr/>
          <p:nvPr/>
        </p:nvGrpSpPr>
        <p:grpSpPr>
          <a:xfrm>
            <a:off x="7077905" y="604777"/>
            <a:ext cx="1934307" cy="1601493"/>
            <a:chOff x="6732554" y="337409"/>
            <a:chExt cx="1934307" cy="1601493"/>
          </a:xfrm>
        </p:grpSpPr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29F24EE2-37D0-6F7B-81E1-13684CF69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3" t="8020" r="6910" b="5306"/>
            <a:stretch/>
          </p:blipFill>
          <p:spPr>
            <a:xfrm>
              <a:off x="6865513" y="337409"/>
              <a:ext cx="993675" cy="100202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C2F62A-1D8F-7C09-0FE3-5A78E111672E}"/>
                </a:ext>
              </a:extLst>
            </p:cNvPr>
            <p:cNvSpPr txBox="1"/>
            <p:nvPr/>
          </p:nvSpPr>
          <p:spPr>
            <a:xfrm>
              <a:off x="6732554" y="1287243"/>
              <a:ext cx="1934307" cy="6516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l-PL" sz="1800">
                  <a:solidFill>
                    <a:srgbClr val="3F3F3F"/>
                  </a:solidFill>
                  <a:latin typeface="Trebuchet MS"/>
                </a:rPr>
                <a:t>Internet Of </a:t>
              </a:r>
              <a:r>
                <a:rPr lang="pl-PL" sz="1800" err="1">
                  <a:solidFill>
                    <a:srgbClr val="3F3F3F"/>
                  </a:solidFill>
                  <a:latin typeface="Trebuchet MS"/>
                </a:rPr>
                <a:t>Things</a:t>
              </a:r>
              <a:r>
                <a:rPr lang="pl-PL" sz="1800">
                  <a:solidFill>
                    <a:srgbClr val="3F3F3F"/>
                  </a:solidFill>
                  <a:latin typeface="Trebuchet MS"/>
                </a:rPr>
                <a:t> (</a:t>
              </a:r>
              <a:r>
                <a:rPr lang="pl-PL" sz="1800" err="1">
                  <a:solidFill>
                    <a:srgbClr val="3F3F3F"/>
                  </a:solidFill>
                  <a:latin typeface="Trebuchet MS"/>
                </a:rPr>
                <a:t>IoT</a:t>
              </a:r>
              <a:r>
                <a:rPr lang="pl-PL" sz="1800">
                  <a:solidFill>
                    <a:srgbClr val="3F3F3F"/>
                  </a:solidFill>
                  <a:latin typeface="Trebuchet MS"/>
                </a:rPr>
                <a:t>)</a:t>
              </a:r>
              <a:endParaRPr lang="en-US">
                <a:solidFill>
                  <a:srgbClr val="3F3F3F"/>
                </a:solidFill>
              </a:endParaRPr>
            </a:p>
          </p:txBody>
        </p:sp>
      </p:grpSp>
      <p:pic>
        <p:nvPicPr>
          <p:cNvPr id="29" name="Picture 21" descr="Icon&#10;&#10;Description automatically generated">
            <a:extLst>
              <a:ext uri="{FF2B5EF4-FFF2-40B4-BE49-F238E27FC236}">
                <a16:creationId xmlns:a16="http://schemas.microsoft.com/office/drawing/2014/main" id="{6B586797-5B6C-459F-99D5-A48B91FD48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512" t="7229" r="19512" b="9304"/>
          <a:stretch/>
        </p:blipFill>
        <p:spPr>
          <a:xfrm>
            <a:off x="5857225" y="4724877"/>
            <a:ext cx="844990" cy="1161211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23F5F82A-202B-6E68-FD63-1507C703616A}"/>
              </a:ext>
            </a:extLst>
          </p:cNvPr>
          <p:cNvSpPr txBox="1"/>
          <p:nvPr/>
        </p:nvSpPr>
        <p:spPr>
          <a:xfrm>
            <a:off x="5683249" y="5884333"/>
            <a:ext cx="18097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000"/>
              <a:t>e-recepty</a:t>
            </a:r>
          </a:p>
        </p:txBody>
      </p:sp>
      <p:cxnSp>
        <p:nvCxnSpPr>
          <p:cNvPr id="31" name="Łącznik: zakrzywiony 30">
            <a:extLst>
              <a:ext uri="{FF2B5EF4-FFF2-40B4-BE49-F238E27FC236}">
                <a16:creationId xmlns:a16="http://schemas.microsoft.com/office/drawing/2014/main" id="{17859673-354D-4B5F-2E9A-E12FF26A79B8}"/>
              </a:ext>
            </a:extLst>
          </p:cNvPr>
          <p:cNvCxnSpPr>
            <a:cxnSpLocks/>
          </p:cNvCxnSpPr>
          <p:nvPr/>
        </p:nvCxnSpPr>
        <p:spPr>
          <a:xfrm flipH="1" flipV="1">
            <a:off x="5075639" y="4366281"/>
            <a:ext cx="668355" cy="84425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5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622B-EBA3-D764-6F01-9DA2F17C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Propozycja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wartości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BC36435-E292-0107-045E-FC9F45AC873C}"/>
              </a:ext>
            </a:extLst>
          </p:cNvPr>
          <p:cNvSpPr txBox="1"/>
          <p:nvPr/>
        </p:nvSpPr>
        <p:spPr>
          <a:xfrm>
            <a:off x="485776" y="6512038"/>
            <a:ext cx="88460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Szacunkowe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wartości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na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podstawie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listu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Polskiego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Towarzystwa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</a:rPr>
              <a:t>Kardiologicznego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 z 2020</a:t>
            </a:r>
          </a:p>
        </p:txBody>
      </p:sp>
      <p:sp>
        <p:nvSpPr>
          <p:cNvPr id="35" name="Google Shape;150;p2">
            <a:extLst>
              <a:ext uri="{FF2B5EF4-FFF2-40B4-BE49-F238E27FC236}">
                <a16:creationId xmlns:a16="http://schemas.microsoft.com/office/drawing/2014/main" id="{D5841D0E-7142-0CEC-173F-E801ADEC0DAF}"/>
              </a:ext>
            </a:extLst>
          </p:cNvPr>
          <p:cNvSpPr txBox="1">
            <a:spLocks/>
          </p:cNvSpPr>
          <p:nvPr/>
        </p:nvSpPr>
        <p:spPr>
          <a:xfrm>
            <a:off x="606653" y="2050825"/>
            <a:ext cx="2331163" cy="104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pl-PL"/>
              <a:t>Poprawa jakości leczenia na wczesnym etapie </a:t>
            </a:r>
            <a:endParaRPr lang="en-US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l-PL"/>
          </a:p>
          <a:p>
            <a:pPr marL="342900" indent="-342900">
              <a:spcBef>
                <a:spcPts val="0"/>
              </a:spcBef>
            </a:pPr>
            <a:endParaRPr lang="pl-PL"/>
          </a:p>
          <a:p>
            <a:pPr marL="342900" indent="-342900"/>
            <a:endParaRPr lang="pl-PL"/>
          </a:p>
          <a:p>
            <a:pPr marL="342900" indent="-250825">
              <a:buNone/>
            </a:pPr>
            <a:endParaRPr lang="pl-PL"/>
          </a:p>
        </p:txBody>
      </p:sp>
      <p:sp>
        <p:nvSpPr>
          <p:cNvPr id="40" name="Google Shape;150;p2">
            <a:extLst>
              <a:ext uri="{FF2B5EF4-FFF2-40B4-BE49-F238E27FC236}">
                <a16:creationId xmlns:a16="http://schemas.microsoft.com/office/drawing/2014/main" id="{D6385993-D961-C51C-831F-034F748F0474}"/>
              </a:ext>
            </a:extLst>
          </p:cNvPr>
          <p:cNvSpPr txBox="1">
            <a:spLocks/>
          </p:cNvSpPr>
          <p:nvPr/>
        </p:nvSpPr>
        <p:spPr>
          <a:xfrm>
            <a:off x="4061919" y="3354086"/>
            <a:ext cx="1694087" cy="99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pl-PL"/>
              <a:t>Ograniczenie konieczności hospitalizacji</a:t>
            </a:r>
            <a:endParaRPr lang="en-US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l-PL"/>
          </a:p>
          <a:p>
            <a:pPr marL="342900" indent="-342900">
              <a:spcBef>
                <a:spcPts val="0"/>
              </a:spcBef>
            </a:pPr>
            <a:endParaRPr lang="pl-PL"/>
          </a:p>
          <a:p>
            <a:pPr marL="342900" indent="-342900"/>
            <a:endParaRPr lang="pl-PL"/>
          </a:p>
          <a:p>
            <a:pPr marL="342900" indent="-250825">
              <a:buNone/>
            </a:pPr>
            <a:endParaRPr lang="pl-PL"/>
          </a:p>
        </p:txBody>
      </p:sp>
      <p:cxnSp>
        <p:nvCxnSpPr>
          <p:cNvPr id="42" name="Łącznik: zakrzywiony 41">
            <a:extLst>
              <a:ext uri="{FF2B5EF4-FFF2-40B4-BE49-F238E27FC236}">
                <a16:creationId xmlns:a16="http://schemas.microsoft.com/office/drawing/2014/main" id="{61329B6D-B6AB-531A-5EE1-C367F0EE44D5}"/>
              </a:ext>
            </a:extLst>
          </p:cNvPr>
          <p:cNvCxnSpPr/>
          <p:nvPr/>
        </p:nvCxnSpPr>
        <p:spPr>
          <a:xfrm>
            <a:off x="2846327" y="2571416"/>
            <a:ext cx="1115482" cy="104291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50;p2">
            <a:extLst>
              <a:ext uri="{FF2B5EF4-FFF2-40B4-BE49-F238E27FC236}">
                <a16:creationId xmlns:a16="http://schemas.microsoft.com/office/drawing/2014/main" id="{4A4451ED-A45F-BEC1-0DCE-76C6076108CC}"/>
              </a:ext>
            </a:extLst>
          </p:cNvPr>
          <p:cNvSpPr txBox="1">
            <a:spLocks/>
          </p:cNvSpPr>
          <p:nvPr/>
        </p:nvSpPr>
        <p:spPr>
          <a:xfrm>
            <a:off x="787561" y="4925188"/>
            <a:ext cx="2056437" cy="72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pl-PL"/>
              <a:t>Redukcja kosztów utrzymania OIOK</a:t>
            </a:r>
            <a:endParaRPr lang="en-US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l-PL"/>
          </a:p>
          <a:p>
            <a:pPr marL="342900" indent="-342900">
              <a:spcBef>
                <a:spcPts val="0"/>
              </a:spcBef>
            </a:pPr>
            <a:endParaRPr lang="pl-PL"/>
          </a:p>
          <a:p>
            <a:pPr marL="342900" indent="-342900"/>
            <a:endParaRPr lang="pl-PL"/>
          </a:p>
          <a:p>
            <a:pPr marL="342900" indent="-250825">
              <a:buNone/>
            </a:pPr>
            <a:endParaRPr lang="pl-PL"/>
          </a:p>
        </p:txBody>
      </p:sp>
      <p:cxnSp>
        <p:nvCxnSpPr>
          <p:cNvPr id="5" name="Łącznik: zakrzywiony 41">
            <a:extLst>
              <a:ext uri="{FF2B5EF4-FFF2-40B4-BE49-F238E27FC236}">
                <a16:creationId xmlns:a16="http://schemas.microsoft.com/office/drawing/2014/main" id="{CE79F931-64C4-6CDB-400A-4E0C7705362A}"/>
              </a:ext>
            </a:extLst>
          </p:cNvPr>
          <p:cNvCxnSpPr>
            <a:cxnSpLocks/>
          </p:cNvCxnSpPr>
          <p:nvPr/>
        </p:nvCxnSpPr>
        <p:spPr>
          <a:xfrm flipH="1">
            <a:off x="2971288" y="3979815"/>
            <a:ext cx="983233" cy="127873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0AC2CC-0518-1471-0DF9-CE062ABB0D0F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2819609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Value proposition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/>
          </a:p>
        </p:txBody>
      </p:sp>
      <p:pic>
        <p:nvPicPr>
          <p:cNvPr id="9" name="Obraz 10">
            <a:extLst>
              <a:ext uri="{FF2B5EF4-FFF2-40B4-BE49-F238E27FC236}">
                <a16:creationId xmlns:a16="http://schemas.microsoft.com/office/drawing/2014/main" id="{51DB1E0C-EE08-296C-C61E-60BE62E7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67" y="1399646"/>
            <a:ext cx="2743200" cy="3762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7858F-4A17-9B1C-3784-73505D17D269}"/>
              </a:ext>
            </a:extLst>
          </p:cNvPr>
          <p:cNvSpPr txBox="1"/>
          <p:nvPr/>
        </p:nvSpPr>
        <p:spPr>
          <a:xfrm>
            <a:off x="8507469" y="1371936"/>
            <a:ext cx="5610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7304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9C0D-0D66-6804-1F4E-44936518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Prezentacja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prototypu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6BB96EB-E6D5-491F-97C9-11283BAD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85" y="1613504"/>
            <a:ext cx="1913037" cy="4114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C8A92B-F2DE-32BE-9325-8A3F54E2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29" y="1610102"/>
            <a:ext cx="1933432" cy="4106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5CAA36-E4F2-56EC-41F1-0B5DFF4D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1" y="1613256"/>
            <a:ext cx="1928813" cy="4114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767523-0D77-72AC-9ED7-ACB8EF81B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003" y="1619696"/>
            <a:ext cx="1917163" cy="4114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A4AB713-B96A-9141-B914-E2F304C12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928" y="1613256"/>
            <a:ext cx="1915510" cy="4114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103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15D0B6C-BE25-7D54-AE04-83F9A8D0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70" y="254695"/>
            <a:ext cx="2863424" cy="62024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46D68D-F999-9C05-EE9E-58C77A4A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70" y="1504834"/>
            <a:ext cx="4382021" cy="39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E0D4-2FED-D1E4-577E-20F5E95725EC}"/>
              </a:ext>
            </a:extLst>
          </p:cNvPr>
          <p:cNvSpPr/>
          <p:nvPr/>
        </p:nvSpPr>
        <p:spPr>
          <a:xfrm>
            <a:off x="528172" y="4892873"/>
            <a:ext cx="2781565" cy="111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DD68319-CC95-6787-8B30-2F588886EDEA}"/>
              </a:ext>
            </a:extLst>
          </p:cNvPr>
          <p:cNvSpPr/>
          <p:nvPr/>
        </p:nvSpPr>
        <p:spPr>
          <a:xfrm>
            <a:off x="523880" y="3491580"/>
            <a:ext cx="2781565" cy="111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16256A-F747-D041-889D-0025F7DD04F4}"/>
              </a:ext>
            </a:extLst>
          </p:cNvPr>
          <p:cNvSpPr/>
          <p:nvPr/>
        </p:nvSpPr>
        <p:spPr>
          <a:xfrm>
            <a:off x="509005" y="2100871"/>
            <a:ext cx="2781565" cy="111902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417BB-8214-B0E5-A86C-250FCEE5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</a:rPr>
              <a:t>Perspektywy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partnerstwa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err="1">
                <a:solidFill>
                  <a:schemeClr val="accent2"/>
                </a:solidFill>
              </a:rPr>
              <a:t>biznesowego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827588D-2425-3487-FF3F-29F40EA87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7" t="7712" r="8997" b="8997"/>
          <a:stretch/>
        </p:blipFill>
        <p:spPr>
          <a:xfrm>
            <a:off x="4086550" y="3163189"/>
            <a:ext cx="1452315" cy="150166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3C61A9-3D3A-3310-EBA4-4B1779D34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55" y="3378649"/>
            <a:ext cx="1225925" cy="123335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0DED5D-64F9-BE66-D821-DC8300F8FE7C}"/>
              </a:ext>
            </a:extLst>
          </p:cNvPr>
          <p:cNvSpPr txBox="1">
            <a:spLocks/>
          </p:cNvSpPr>
          <p:nvPr/>
        </p:nvSpPr>
        <p:spPr>
          <a:xfrm>
            <a:off x="745070" y="1180160"/>
            <a:ext cx="5366713" cy="45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buNone/>
            </a:pPr>
            <a:r>
              <a:rPr lang="en-US" sz="1700">
                <a:solidFill>
                  <a:schemeClr val="bg1">
                    <a:lumMod val="75000"/>
                  </a:schemeClr>
                </a:solidFill>
              </a:rPr>
              <a:t>Customer Segments &amp; Customer Relationship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137160" indent="0">
              <a:buNone/>
            </a:pPr>
            <a:endParaRPr lang="en-US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CC5D5DC7-B99B-64C8-BCDD-ABB0CA57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575" y="5006903"/>
            <a:ext cx="665969" cy="8905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5A4DF0-3127-6D91-70A1-B55810C24A5F}"/>
              </a:ext>
            </a:extLst>
          </p:cNvPr>
          <p:cNvSpPr txBox="1"/>
          <p:nvPr/>
        </p:nvSpPr>
        <p:spPr>
          <a:xfrm>
            <a:off x="527453" y="2385198"/>
            <a:ext cx="1928234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err="1">
                <a:solidFill>
                  <a:srgbClr val="3F3F3F"/>
                </a:solidFill>
              </a:rPr>
              <a:t>Inkubatory</a:t>
            </a:r>
            <a:r>
              <a:rPr lang="en-US" sz="1600">
                <a:solidFill>
                  <a:srgbClr val="3F3F3F"/>
                </a:solidFill>
              </a:rPr>
              <a:t> </a:t>
            </a:r>
            <a:r>
              <a:rPr lang="en-US" sz="1600" err="1">
                <a:solidFill>
                  <a:srgbClr val="3F3F3F"/>
                </a:solidFill>
              </a:rPr>
              <a:t>przedsiębiorczości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AEFAF767-5C34-C23D-E043-0C93C022D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979" y="2109773"/>
            <a:ext cx="546319" cy="10097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20C25F-AC88-656E-67A3-2D62CAE4A4ED}"/>
              </a:ext>
            </a:extLst>
          </p:cNvPr>
          <p:cNvSpPr txBox="1"/>
          <p:nvPr/>
        </p:nvSpPr>
        <p:spPr>
          <a:xfrm>
            <a:off x="620020" y="3677017"/>
            <a:ext cx="15459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err="1">
                <a:solidFill>
                  <a:srgbClr val="3F3F3F"/>
                </a:solidFill>
              </a:rPr>
              <a:t>Agencje</a:t>
            </a:r>
            <a:r>
              <a:rPr lang="en-US" sz="1600">
                <a:solidFill>
                  <a:srgbClr val="3F3F3F"/>
                </a:solidFill>
              </a:rPr>
              <a:t> </a:t>
            </a:r>
            <a:r>
              <a:rPr lang="en-US" sz="1600" err="1">
                <a:solidFill>
                  <a:srgbClr val="3F3F3F"/>
                </a:solidFill>
              </a:rPr>
              <a:t>i</a:t>
            </a:r>
            <a:r>
              <a:rPr lang="en-US" sz="1600">
                <a:solidFill>
                  <a:srgbClr val="3F3F3F"/>
                </a:solidFill>
              </a:rPr>
              <a:t> </a:t>
            </a:r>
            <a:r>
              <a:rPr lang="en-US" sz="1600" err="1">
                <a:solidFill>
                  <a:srgbClr val="3F3F3F"/>
                </a:solidFill>
              </a:rPr>
              <a:t>placówki</a:t>
            </a:r>
            <a:r>
              <a:rPr lang="en-US" sz="1600">
                <a:solidFill>
                  <a:srgbClr val="3F3F3F"/>
                </a:solidFill>
              </a:rPr>
              <a:t> </a:t>
            </a:r>
            <a:r>
              <a:rPr lang="en-US" sz="1600" err="1">
                <a:solidFill>
                  <a:srgbClr val="3F3F3F"/>
                </a:solidFill>
              </a:rPr>
              <a:t>medyczne</a:t>
            </a:r>
            <a:endParaRPr lang="en-US" sz="1600">
              <a:solidFill>
                <a:srgbClr val="3F3F3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76F471-837F-D09B-DFA7-7389958E6A65}"/>
              </a:ext>
            </a:extLst>
          </p:cNvPr>
          <p:cNvSpPr txBox="1"/>
          <p:nvPr/>
        </p:nvSpPr>
        <p:spPr>
          <a:xfrm>
            <a:off x="619875" y="5195725"/>
            <a:ext cx="15459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err="1">
                <a:solidFill>
                  <a:srgbClr val="3F3F3F"/>
                </a:solidFill>
              </a:rPr>
              <a:t>Uniwersytety</a:t>
            </a:r>
            <a:r>
              <a:rPr lang="en-US" sz="1600">
                <a:solidFill>
                  <a:srgbClr val="3F3F3F"/>
                </a:solidFill>
              </a:rPr>
              <a:t> </a:t>
            </a:r>
            <a:r>
              <a:rPr lang="en-US" sz="1600" err="1">
                <a:solidFill>
                  <a:srgbClr val="3F3F3F"/>
                </a:solidFill>
              </a:rPr>
              <a:t>medyczne</a:t>
            </a:r>
            <a:endParaRPr lang="en-US" sz="1600">
              <a:solidFill>
                <a:srgbClr val="3F3F3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30CD82-CAC1-4B37-A51A-46B741723969}"/>
              </a:ext>
            </a:extLst>
          </p:cNvPr>
          <p:cNvGrpSpPr/>
          <p:nvPr/>
        </p:nvGrpSpPr>
        <p:grpSpPr>
          <a:xfrm>
            <a:off x="6254038" y="2102559"/>
            <a:ext cx="2781565" cy="1119020"/>
            <a:chOff x="6560659" y="1794162"/>
            <a:chExt cx="2781565" cy="11190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C75C581-CE2F-ECAA-AB3C-F0876568C8E5}"/>
                </a:ext>
              </a:extLst>
            </p:cNvPr>
            <p:cNvSpPr/>
            <p:nvPr/>
          </p:nvSpPr>
          <p:spPr>
            <a:xfrm>
              <a:off x="6560659" y="1794162"/>
              <a:ext cx="2781565" cy="1119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0324C0-68A9-17E8-FFE2-69F8985F5152}"/>
                </a:ext>
              </a:extLst>
            </p:cNvPr>
            <p:cNvSpPr txBox="1"/>
            <p:nvPr/>
          </p:nvSpPr>
          <p:spPr>
            <a:xfrm>
              <a:off x="6621162" y="1952048"/>
              <a:ext cx="2568888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600" err="1">
                  <a:solidFill>
                    <a:srgbClr val="3F3F3F"/>
                  </a:solidFill>
                </a:rPr>
                <a:t>Realizacja</a:t>
              </a:r>
              <a:r>
                <a:rPr lang="en-US" sz="1600">
                  <a:solidFill>
                    <a:srgbClr val="3F3F3F"/>
                  </a:solidFill>
                </a:rPr>
                <a:t> we </a:t>
              </a:r>
              <a:r>
                <a:rPr lang="en-US" sz="1600" err="1">
                  <a:solidFill>
                    <a:srgbClr val="3F3F3F"/>
                  </a:solidFill>
                </a:rPr>
                <a:t>wczesnej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fazie</a:t>
              </a:r>
              <a:r>
                <a:rPr lang="en-US" sz="1600">
                  <a:solidFill>
                    <a:srgbClr val="3F3F3F"/>
                  </a:solidFill>
                </a:rPr>
                <a:t> </a:t>
              </a:r>
              <a:r>
                <a:rPr lang="en-US" sz="1600" err="1">
                  <a:solidFill>
                    <a:srgbClr val="3F3F3F"/>
                  </a:solidFill>
                </a:rPr>
                <a:t>rozwoju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opiera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się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na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modelu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grantowym</a:t>
              </a:r>
              <a:endParaRPr lang="en-US" sz="1600">
                <a:solidFill>
                  <a:srgbClr val="3F3F3F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E3434E-C995-DD4C-52A5-ED678D2A82EF}"/>
              </a:ext>
            </a:extLst>
          </p:cNvPr>
          <p:cNvGrpSpPr/>
          <p:nvPr/>
        </p:nvGrpSpPr>
        <p:grpSpPr>
          <a:xfrm>
            <a:off x="6254038" y="3493637"/>
            <a:ext cx="2781565" cy="1119020"/>
            <a:chOff x="6603288" y="3440721"/>
            <a:chExt cx="2781565" cy="11190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7F201F-1423-CF6C-5698-69BB0FFF9875}"/>
                </a:ext>
              </a:extLst>
            </p:cNvPr>
            <p:cNvSpPr/>
            <p:nvPr/>
          </p:nvSpPr>
          <p:spPr>
            <a:xfrm>
              <a:off x="6603288" y="3440721"/>
              <a:ext cx="2781565" cy="1119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4011A9-592A-F4F4-746E-AC7687B26FB0}"/>
                </a:ext>
              </a:extLst>
            </p:cNvPr>
            <p:cNvSpPr txBox="1"/>
            <p:nvPr/>
          </p:nvSpPr>
          <p:spPr>
            <a:xfrm>
              <a:off x="6605064" y="3756240"/>
              <a:ext cx="2704587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600" err="1">
                  <a:solidFill>
                    <a:srgbClr val="3F3F3F"/>
                  </a:solidFill>
                </a:rPr>
                <a:t>Integracja</a:t>
              </a:r>
              <a:r>
                <a:rPr lang="en-US" sz="1600">
                  <a:solidFill>
                    <a:srgbClr val="3F3F3F"/>
                  </a:solidFill>
                </a:rPr>
                <a:t> z </a:t>
              </a:r>
              <a:r>
                <a:rPr lang="en-US" sz="1600" err="1">
                  <a:solidFill>
                    <a:srgbClr val="3F3F3F"/>
                  </a:solidFill>
                </a:rPr>
                <a:t>istniejącymi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systemami</a:t>
              </a:r>
              <a:r>
                <a:rPr lang="en-US" sz="1600">
                  <a:solidFill>
                    <a:srgbClr val="3F3F3F"/>
                  </a:solidFill>
                </a:rPr>
                <a:t> HIS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EF4C11-55CC-5F8B-5541-D901D796C78B}"/>
              </a:ext>
            </a:extLst>
          </p:cNvPr>
          <p:cNvGrpSpPr/>
          <p:nvPr/>
        </p:nvGrpSpPr>
        <p:grpSpPr>
          <a:xfrm>
            <a:off x="6254037" y="4773771"/>
            <a:ext cx="2781565" cy="1119020"/>
            <a:chOff x="6560658" y="4906106"/>
            <a:chExt cx="2781565" cy="11190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B164E61-16DA-20CF-2285-F65CAA170760}"/>
                </a:ext>
              </a:extLst>
            </p:cNvPr>
            <p:cNvSpPr/>
            <p:nvPr/>
          </p:nvSpPr>
          <p:spPr>
            <a:xfrm>
              <a:off x="6560658" y="4906106"/>
              <a:ext cx="2781565" cy="111902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9982C7-E978-2B15-1EFE-CC2B8767C0CC}"/>
                </a:ext>
              </a:extLst>
            </p:cNvPr>
            <p:cNvSpPr txBox="1"/>
            <p:nvPr/>
          </p:nvSpPr>
          <p:spPr>
            <a:xfrm>
              <a:off x="6602217" y="5097094"/>
              <a:ext cx="262363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600" err="1">
                  <a:solidFill>
                    <a:srgbClr val="3F3F3F"/>
                  </a:solidFill>
                </a:rPr>
                <a:t>Ulepszenie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aplikacji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na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podstawie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feedback'u</a:t>
              </a:r>
              <a:r>
                <a:rPr lang="en-US" sz="1600">
                  <a:solidFill>
                    <a:srgbClr val="3F3F3F"/>
                  </a:solidFill>
                </a:rPr>
                <a:t> od </a:t>
              </a:r>
              <a:r>
                <a:rPr lang="en-US" sz="1600" err="1">
                  <a:solidFill>
                    <a:srgbClr val="3F3F3F"/>
                  </a:solidFill>
                </a:rPr>
                <a:t>lekarza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i</a:t>
              </a:r>
              <a:r>
                <a:rPr lang="en-US" sz="1600">
                  <a:solidFill>
                    <a:srgbClr val="3F3F3F"/>
                  </a:solidFill>
                </a:rPr>
                <a:t> </a:t>
              </a:r>
              <a:r>
                <a:rPr lang="en-US" sz="1600" err="1">
                  <a:solidFill>
                    <a:srgbClr val="3F3F3F"/>
                  </a:solidFill>
                </a:rPr>
                <a:t>pacjenta</a:t>
              </a:r>
              <a:endParaRPr lang="en-US" sz="1600">
                <a:solidFill>
                  <a:srgbClr val="3F3F3F"/>
                </a:solidFill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F1A08B-46C3-BA37-2709-239BB6DEA2D1}"/>
              </a:ext>
            </a:extLst>
          </p:cNvPr>
          <p:cNvCxnSpPr/>
          <p:nvPr/>
        </p:nvCxnSpPr>
        <p:spPr>
          <a:xfrm>
            <a:off x="3432610" y="2653648"/>
            <a:ext cx="610239" cy="5911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26F4823-0C3B-7D82-E886-F4EF3959C5D8}"/>
              </a:ext>
            </a:extLst>
          </p:cNvPr>
          <p:cNvCxnSpPr>
            <a:cxnSpLocks/>
          </p:cNvCxnSpPr>
          <p:nvPr/>
        </p:nvCxnSpPr>
        <p:spPr>
          <a:xfrm flipV="1">
            <a:off x="3525380" y="4977446"/>
            <a:ext cx="506112" cy="52079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82A15E-45BD-3DCC-AFC7-989BDF5A4B95}"/>
              </a:ext>
            </a:extLst>
          </p:cNvPr>
          <p:cNvCxnSpPr>
            <a:cxnSpLocks/>
          </p:cNvCxnSpPr>
          <p:nvPr/>
        </p:nvCxnSpPr>
        <p:spPr>
          <a:xfrm>
            <a:off x="3494513" y="4043398"/>
            <a:ext cx="495127" cy="626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598077-0CF1-B4E5-669E-B69A8200563E}"/>
              </a:ext>
            </a:extLst>
          </p:cNvPr>
          <p:cNvCxnSpPr>
            <a:cxnSpLocks/>
          </p:cNvCxnSpPr>
          <p:nvPr/>
        </p:nvCxnSpPr>
        <p:spPr>
          <a:xfrm>
            <a:off x="5510352" y="4982925"/>
            <a:ext cx="639449" cy="5073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420499-3090-8591-A582-D4340F05C6C8}"/>
              </a:ext>
            </a:extLst>
          </p:cNvPr>
          <p:cNvCxnSpPr>
            <a:cxnSpLocks/>
          </p:cNvCxnSpPr>
          <p:nvPr/>
        </p:nvCxnSpPr>
        <p:spPr>
          <a:xfrm flipV="1">
            <a:off x="5532875" y="2669886"/>
            <a:ext cx="519731" cy="59932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CCFA79-955D-9BB3-3660-C3B8882157A7}"/>
              </a:ext>
            </a:extLst>
          </p:cNvPr>
          <p:cNvCxnSpPr>
            <a:cxnSpLocks/>
          </p:cNvCxnSpPr>
          <p:nvPr/>
        </p:nvCxnSpPr>
        <p:spPr>
          <a:xfrm>
            <a:off x="5527782" y="4035694"/>
            <a:ext cx="548044" cy="948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256578"/>
      </p:ext>
    </p:extLst>
  </p:cSld>
  <p:clrMapOvr>
    <a:masterClrMapping/>
  </p:clrMapOvr>
</p:sld>
</file>

<file path=ppt/theme/theme1.xml><?xml version="1.0" encoding="utf-8"?>
<a:theme xmlns:a="http://schemas.openxmlformats.org/drawingml/2006/main" name="Faseta">
  <a:themeElements>
    <a:clrScheme name="Fas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Faseta</vt:lpstr>
      <vt:lpstr>System IoT do wsparcia diagnostyki medycznej dla osób obciążonych chorobami układu krążenia</vt:lpstr>
      <vt:lpstr>Live demo - Expo</vt:lpstr>
      <vt:lpstr>Definicja problemu</vt:lpstr>
      <vt:lpstr>Kluczowe funkcjonalności rozwiązania</vt:lpstr>
      <vt:lpstr>Propozycja wartości</vt:lpstr>
      <vt:lpstr>Propozycja wartości</vt:lpstr>
      <vt:lpstr>Prezentacja prototypu</vt:lpstr>
      <vt:lpstr>PowerPoint Presentation</vt:lpstr>
      <vt:lpstr>Perspektywy partnerstwa biznesowego</vt:lpstr>
      <vt:lpstr>Struktura kosztów</vt:lpstr>
      <vt:lpstr>Struktura przychodów</vt:lpstr>
      <vt:lpstr>Możliwe kierunki rozwoju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Fajna aplikacja</dc:title>
  <dc:creator>Sikora Małgorzata 2 (STUD)</dc:creator>
  <cp:revision>35</cp:revision>
  <dcterms:created xsi:type="dcterms:W3CDTF">2022-10-08T12:47:24Z</dcterms:created>
  <dcterms:modified xsi:type="dcterms:W3CDTF">2022-10-09T13:53:26Z</dcterms:modified>
</cp:coreProperties>
</file>